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Up49HwlUmCPgjW11QMTVAwHaCo" ContentType="image/jpe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97" r:id="rId5"/>
    <p:sldId id="298" r:id="rId6"/>
    <p:sldId id="299" r:id="rId7"/>
    <p:sldId id="300" r:id="rId8"/>
    <p:sldId id="301" r:id="rId9"/>
    <p:sldId id="259" r:id="rId10"/>
    <p:sldId id="302" r:id="rId11"/>
    <p:sldId id="303" r:id="rId12"/>
    <p:sldId id="304" r:id="rId13"/>
    <p:sldId id="305" r:id="rId14"/>
    <p:sldId id="306" r:id="rId15"/>
    <p:sldId id="261" r:id="rId16"/>
    <p:sldId id="324" r:id="rId17"/>
    <p:sldId id="319" r:id="rId18"/>
    <p:sldId id="307" r:id="rId19"/>
    <p:sldId id="318" r:id="rId20"/>
    <p:sldId id="308" r:id="rId21"/>
    <p:sldId id="269" r:id="rId22"/>
    <p:sldId id="685" r:id="rId23"/>
    <p:sldId id="309" r:id="rId24"/>
    <p:sldId id="310" r:id="rId25"/>
    <p:sldId id="311" r:id="rId26"/>
    <p:sldId id="312" r:id="rId27"/>
    <p:sldId id="313" r:id="rId28"/>
    <p:sldId id="314" r:id="rId29"/>
    <p:sldId id="321" r:id="rId30"/>
    <p:sldId id="677" r:id="rId31"/>
    <p:sldId id="678" r:id="rId32"/>
    <p:sldId id="320" r:id="rId33"/>
    <p:sldId id="676" r:id="rId34"/>
    <p:sldId id="445" r:id="rId35"/>
    <p:sldId id="447" r:id="rId36"/>
    <p:sldId id="448" r:id="rId37"/>
    <p:sldId id="484" r:id="rId38"/>
    <p:sldId id="593" r:id="rId39"/>
    <p:sldId id="595" r:id="rId40"/>
    <p:sldId id="594" r:id="rId41"/>
    <p:sldId id="679" r:id="rId42"/>
    <p:sldId id="680" r:id="rId43"/>
    <p:sldId id="684" r:id="rId44"/>
    <p:sldId id="611" r:id="rId45"/>
    <p:sldId id="449" r:id="rId46"/>
    <p:sldId id="681" r:id="rId47"/>
    <p:sldId id="682" r:id="rId48"/>
    <p:sldId id="683" r:id="rId49"/>
    <p:sldId id="450" r:id="rId50"/>
    <p:sldId id="452" r:id="rId51"/>
    <p:sldId id="453" r:id="rId52"/>
    <p:sldId id="454" r:id="rId53"/>
    <p:sldId id="686" r:id="rId54"/>
    <p:sldId id="687" r:id="rId55"/>
    <p:sldId id="455" r:id="rId56"/>
    <p:sldId id="456" r:id="rId57"/>
    <p:sldId id="457" r:id="rId5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1" d="100"/>
          <a:sy n="131" d="100"/>
        </p:scale>
        <p:origin x="114" y="2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27516-70CE-415D-BC00-D6FC3740307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6470221-91F2-4128-9316-9BBCFC7585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5B18C65-87CC-4E21-AFA8-BEB20D717392}"/>
              </a:ext>
            </a:extLst>
          </p:cNvPr>
          <p:cNvSpPr>
            <a:spLocks noGrp="1"/>
          </p:cNvSpPr>
          <p:nvPr>
            <p:ph type="dt" sz="half" idx="10"/>
          </p:nvPr>
        </p:nvSpPr>
        <p:spPr/>
        <p:txBody>
          <a:bodyPr/>
          <a:lstStyle/>
          <a:p>
            <a:fld id="{DABF74E1-9906-470D-871B-4B749779E679}" type="datetimeFigureOut">
              <a:rPr lang="zh-CN" altLang="en-US" smtClean="0"/>
              <a:t>2022/9/7</a:t>
            </a:fld>
            <a:endParaRPr lang="zh-CN" altLang="en-US"/>
          </a:p>
        </p:txBody>
      </p:sp>
      <p:sp>
        <p:nvSpPr>
          <p:cNvPr id="5" name="页脚占位符 4">
            <a:extLst>
              <a:ext uri="{FF2B5EF4-FFF2-40B4-BE49-F238E27FC236}">
                <a16:creationId xmlns:a16="http://schemas.microsoft.com/office/drawing/2014/main" id="{D8599672-A0C5-44D9-B687-B73D3956D26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902FB04-3184-4C13-A69E-90D19F74383B}"/>
              </a:ext>
            </a:extLst>
          </p:cNvPr>
          <p:cNvSpPr>
            <a:spLocks noGrp="1"/>
          </p:cNvSpPr>
          <p:nvPr>
            <p:ph type="sldNum" sz="quarter" idx="12"/>
          </p:nvPr>
        </p:nvSpPr>
        <p:spPr/>
        <p:txBody>
          <a:bodyPr/>
          <a:lstStyle/>
          <a:p>
            <a:fld id="{48002EB8-0359-49CE-8872-DA7AC31FC201}" type="slidenum">
              <a:rPr lang="zh-CN" altLang="en-US" smtClean="0"/>
              <a:t>‹#›</a:t>
            </a:fld>
            <a:endParaRPr lang="zh-CN" altLang="en-US"/>
          </a:p>
        </p:txBody>
      </p:sp>
    </p:spTree>
    <p:extLst>
      <p:ext uri="{BB962C8B-B14F-4D97-AF65-F5344CB8AC3E}">
        <p14:creationId xmlns:p14="http://schemas.microsoft.com/office/powerpoint/2010/main" val="155714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89132E-5D4C-4C35-BFA2-51EAD7D7177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A71C23E-FCFD-4D3A-8B92-72EF47FD7EA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15BED02-A36F-41FE-8D8D-A8D739C135F9}"/>
              </a:ext>
            </a:extLst>
          </p:cNvPr>
          <p:cNvSpPr>
            <a:spLocks noGrp="1"/>
          </p:cNvSpPr>
          <p:nvPr>
            <p:ph type="dt" sz="half" idx="10"/>
          </p:nvPr>
        </p:nvSpPr>
        <p:spPr/>
        <p:txBody>
          <a:bodyPr/>
          <a:lstStyle/>
          <a:p>
            <a:fld id="{DABF74E1-9906-470D-871B-4B749779E679}" type="datetimeFigureOut">
              <a:rPr lang="zh-CN" altLang="en-US" smtClean="0"/>
              <a:t>2022/9/7</a:t>
            </a:fld>
            <a:endParaRPr lang="zh-CN" altLang="en-US"/>
          </a:p>
        </p:txBody>
      </p:sp>
      <p:sp>
        <p:nvSpPr>
          <p:cNvPr id="5" name="页脚占位符 4">
            <a:extLst>
              <a:ext uri="{FF2B5EF4-FFF2-40B4-BE49-F238E27FC236}">
                <a16:creationId xmlns:a16="http://schemas.microsoft.com/office/drawing/2014/main" id="{017058F6-A70B-4B1D-A08D-1CA8BBB84B4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B2C7C29-B2A3-4E3F-A23B-2BE9F027E6FE}"/>
              </a:ext>
            </a:extLst>
          </p:cNvPr>
          <p:cNvSpPr>
            <a:spLocks noGrp="1"/>
          </p:cNvSpPr>
          <p:nvPr>
            <p:ph type="sldNum" sz="quarter" idx="12"/>
          </p:nvPr>
        </p:nvSpPr>
        <p:spPr/>
        <p:txBody>
          <a:bodyPr/>
          <a:lstStyle/>
          <a:p>
            <a:fld id="{48002EB8-0359-49CE-8872-DA7AC31FC201}" type="slidenum">
              <a:rPr lang="zh-CN" altLang="en-US" smtClean="0"/>
              <a:t>‹#›</a:t>
            </a:fld>
            <a:endParaRPr lang="zh-CN" altLang="en-US"/>
          </a:p>
        </p:txBody>
      </p:sp>
    </p:spTree>
    <p:extLst>
      <p:ext uri="{BB962C8B-B14F-4D97-AF65-F5344CB8AC3E}">
        <p14:creationId xmlns:p14="http://schemas.microsoft.com/office/powerpoint/2010/main" val="1926078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E440633-26F2-44E4-B844-9CD62AC9233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ABE4689-0938-40C4-BBAB-73228D8D6DF3}"/>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E85880-2BD8-4504-8A34-194D7E27E6E0}"/>
              </a:ext>
            </a:extLst>
          </p:cNvPr>
          <p:cNvSpPr>
            <a:spLocks noGrp="1"/>
          </p:cNvSpPr>
          <p:nvPr>
            <p:ph type="dt" sz="half" idx="10"/>
          </p:nvPr>
        </p:nvSpPr>
        <p:spPr/>
        <p:txBody>
          <a:bodyPr/>
          <a:lstStyle/>
          <a:p>
            <a:fld id="{DABF74E1-9906-470D-871B-4B749779E679}" type="datetimeFigureOut">
              <a:rPr lang="zh-CN" altLang="en-US" smtClean="0"/>
              <a:t>2022/9/7</a:t>
            </a:fld>
            <a:endParaRPr lang="zh-CN" altLang="en-US"/>
          </a:p>
        </p:txBody>
      </p:sp>
      <p:sp>
        <p:nvSpPr>
          <p:cNvPr id="5" name="页脚占位符 4">
            <a:extLst>
              <a:ext uri="{FF2B5EF4-FFF2-40B4-BE49-F238E27FC236}">
                <a16:creationId xmlns:a16="http://schemas.microsoft.com/office/drawing/2014/main" id="{BF04A5DD-1DD3-4A68-968B-35E837286E0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4A9A2AA-2F1F-47F8-8CBE-CEEC329D916A}"/>
              </a:ext>
            </a:extLst>
          </p:cNvPr>
          <p:cNvSpPr>
            <a:spLocks noGrp="1"/>
          </p:cNvSpPr>
          <p:nvPr>
            <p:ph type="sldNum" sz="quarter" idx="12"/>
          </p:nvPr>
        </p:nvSpPr>
        <p:spPr/>
        <p:txBody>
          <a:bodyPr/>
          <a:lstStyle/>
          <a:p>
            <a:fld id="{48002EB8-0359-49CE-8872-DA7AC31FC201}" type="slidenum">
              <a:rPr lang="zh-CN" altLang="en-US" smtClean="0"/>
              <a:t>‹#›</a:t>
            </a:fld>
            <a:endParaRPr lang="zh-CN" altLang="en-US"/>
          </a:p>
        </p:txBody>
      </p:sp>
    </p:spTree>
    <p:extLst>
      <p:ext uri="{BB962C8B-B14F-4D97-AF65-F5344CB8AC3E}">
        <p14:creationId xmlns:p14="http://schemas.microsoft.com/office/powerpoint/2010/main" val="4042973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BC6FC-DEE7-409C-8A3A-899A5FD12C9D}"/>
              </a:ext>
            </a:extLst>
          </p:cNvPr>
          <p:cNvSpPr>
            <a:spLocks noGrp="1"/>
          </p:cNvSpPr>
          <p:nvPr>
            <p:ph type="title"/>
          </p:nvPr>
        </p:nvSpPr>
        <p:spPr>
          <a:xfrm>
            <a:off x="1431324" y="262089"/>
            <a:ext cx="10684519" cy="1238204"/>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48E2441-1B4A-4ACF-B5E3-B998BCA7B844}"/>
              </a:ext>
            </a:extLst>
          </p:cNvPr>
          <p:cNvSpPr>
            <a:spLocks noGrp="1"/>
          </p:cNvSpPr>
          <p:nvPr>
            <p:ph sz="half" idx="1"/>
          </p:nvPr>
        </p:nvSpPr>
        <p:spPr>
          <a:xfrm>
            <a:off x="1310367" y="1698541"/>
            <a:ext cx="4974908" cy="442359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C3C265-7FEC-4CE9-A324-39E31E90FD8C}"/>
              </a:ext>
            </a:extLst>
          </p:cNvPr>
          <p:cNvSpPr>
            <a:spLocks noGrp="1"/>
          </p:cNvSpPr>
          <p:nvPr>
            <p:ph sz="quarter" idx="2"/>
          </p:nvPr>
        </p:nvSpPr>
        <p:spPr>
          <a:xfrm>
            <a:off x="6500309" y="1698540"/>
            <a:ext cx="4974910" cy="213031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5FB1A9DD-BDE5-4BF9-AFC2-0A6B02C13596}"/>
              </a:ext>
            </a:extLst>
          </p:cNvPr>
          <p:cNvSpPr>
            <a:spLocks noGrp="1"/>
          </p:cNvSpPr>
          <p:nvPr>
            <p:ph sz="quarter" idx="3"/>
          </p:nvPr>
        </p:nvSpPr>
        <p:spPr>
          <a:xfrm>
            <a:off x="6500309" y="3990141"/>
            <a:ext cx="4974910" cy="213199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25801519"/>
      </p:ext>
    </p:extLst>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4FFD45-B650-447D-B8B1-7B6531EEB9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C527D81-4DCD-461A-8F86-95D9000277F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BD960A3-9817-4F4D-9224-AD5428388178}"/>
              </a:ext>
            </a:extLst>
          </p:cNvPr>
          <p:cNvSpPr>
            <a:spLocks noGrp="1"/>
          </p:cNvSpPr>
          <p:nvPr>
            <p:ph type="dt" sz="half" idx="10"/>
          </p:nvPr>
        </p:nvSpPr>
        <p:spPr/>
        <p:txBody>
          <a:bodyPr/>
          <a:lstStyle/>
          <a:p>
            <a:fld id="{DABF74E1-9906-470D-871B-4B749779E679}" type="datetimeFigureOut">
              <a:rPr lang="zh-CN" altLang="en-US" smtClean="0"/>
              <a:t>2022/9/7</a:t>
            </a:fld>
            <a:endParaRPr lang="zh-CN" altLang="en-US"/>
          </a:p>
        </p:txBody>
      </p:sp>
      <p:sp>
        <p:nvSpPr>
          <p:cNvPr id="5" name="页脚占位符 4">
            <a:extLst>
              <a:ext uri="{FF2B5EF4-FFF2-40B4-BE49-F238E27FC236}">
                <a16:creationId xmlns:a16="http://schemas.microsoft.com/office/drawing/2014/main" id="{85FFF121-F2A6-4126-99AC-AA899DEF19C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B75843B-FB9C-48D5-9F96-556036437D4B}"/>
              </a:ext>
            </a:extLst>
          </p:cNvPr>
          <p:cNvSpPr>
            <a:spLocks noGrp="1"/>
          </p:cNvSpPr>
          <p:nvPr>
            <p:ph type="sldNum" sz="quarter" idx="12"/>
          </p:nvPr>
        </p:nvSpPr>
        <p:spPr/>
        <p:txBody>
          <a:bodyPr/>
          <a:lstStyle/>
          <a:p>
            <a:fld id="{48002EB8-0359-49CE-8872-DA7AC31FC201}" type="slidenum">
              <a:rPr lang="zh-CN" altLang="en-US" smtClean="0"/>
              <a:t>‹#›</a:t>
            </a:fld>
            <a:endParaRPr lang="zh-CN" altLang="en-US"/>
          </a:p>
        </p:txBody>
      </p:sp>
    </p:spTree>
    <p:extLst>
      <p:ext uri="{BB962C8B-B14F-4D97-AF65-F5344CB8AC3E}">
        <p14:creationId xmlns:p14="http://schemas.microsoft.com/office/powerpoint/2010/main" val="3816394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6E81D7-4770-41AD-9B3B-975DE3523C4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608E456-32FD-4B84-A715-9D28591653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D9FCFFC-068C-4B35-9AD7-1569DF020595}"/>
              </a:ext>
            </a:extLst>
          </p:cNvPr>
          <p:cNvSpPr>
            <a:spLocks noGrp="1"/>
          </p:cNvSpPr>
          <p:nvPr>
            <p:ph type="dt" sz="half" idx="10"/>
          </p:nvPr>
        </p:nvSpPr>
        <p:spPr/>
        <p:txBody>
          <a:bodyPr/>
          <a:lstStyle/>
          <a:p>
            <a:fld id="{DABF74E1-9906-470D-871B-4B749779E679}" type="datetimeFigureOut">
              <a:rPr lang="zh-CN" altLang="en-US" smtClean="0"/>
              <a:t>2022/9/7</a:t>
            </a:fld>
            <a:endParaRPr lang="zh-CN" altLang="en-US"/>
          </a:p>
        </p:txBody>
      </p:sp>
      <p:sp>
        <p:nvSpPr>
          <p:cNvPr id="5" name="页脚占位符 4">
            <a:extLst>
              <a:ext uri="{FF2B5EF4-FFF2-40B4-BE49-F238E27FC236}">
                <a16:creationId xmlns:a16="http://schemas.microsoft.com/office/drawing/2014/main" id="{133A0CED-3162-44A9-BF0D-726FFAE57A7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D78FF89-E1A3-404D-AE41-35EF4D9C0D75}"/>
              </a:ext>
            </a:extLst>
          </p:cNvPr>
          <p:cNvSpPr>
            <a:spLocks noGrp="1"/>
          </p:cNvSpPr>
          <p:nvPr>
            <p:ph type="sldNum" sz="quarter" idx="12"/>
          </p:nvPr>
        </p:nvSpPr>
        <p:spPr/>
        <p:txBody>
          <a:bodyPr/>
          <a:lstStyle/>
          <a:p>
            <a:fld id="{48002EB8-0359-49CE-8872-DA7AC31FC201}" type="slidenum">
              <a:rPr lang="zh-CN" altLang="en-US" smtClean="0"/>
              <a:t>‹#›</a:t>
            </a:fld>
            <a:endParaRPr lang="zh-CN" altLang="en-US"/>
          </a:p>
        </p:txBody>
      </p:sp>
    </p:spTree>
    <p:extLst>
      <p:ext uri="{BB962C8B-B14F-4D97-AF65-F5344CB8AC3E}">
        <p14:creationId xmlns:p14="http://schemas.microsoft.com/office/powerpoint/2010/main" val="1092501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8BCD7C-3465-4EAE-BB18-733B0012E6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35CAC5-6D1A-4B02-8908-63AB84AA914E}"/>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9383BFA-75FF-4E48-A74A-CAD4DB86A5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AA560C-660E-48D0-A419-CA2CF44B006E}"/>
              </a:ext>
            </a:extLst>
          </p:cNvPr>
          <p:cNvSpPr>
            <a:spLocks noGrp="1"/>
          </p:cNvSpPr>
          <p:nvPr>
            <p:ph type="dt" sz="half" idx="10"/>
          </p:nvPr>
        </p:nvSpPr>
        <p:spPr/>
        <p:txBody>
          <a:bodyPr/>
          <a:lstStyle/>
          <a:p>
            <a:fld id="{DABF74E1-9906-470D-871B-4B749779E679}" type="datetimeFigureOut">
              <a:rPr lang="zh-CN" altLang="en-US" smtClean="0"/>
              <a:t>2022/9/7</a:t>
            </a:fld>
            <a:endParaRPr lang="zh-CN" altLang="en-US"/>
          </a:p>
        </p:txBody>
      </p:sp>
      <p:sp>
        <p:nvSpPr>
          <p:cNvPr id="6" name="页脚占位符 5">
            <a:extLst>
              <a:ext uri="{FF2B5EF4-FFF2-40B4-BE49-F238E27FC236}">
                <a16:creationId xmlns:a16="http://schemas.microsoft.com/office/drawing/2014/main" id="{446989D2-9CC6-4CB0-9D36-188EB7DE9F7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C82366C-44FC-4CC4-ABB5-4D7ED53F6EEB}"/>
              </a:ext>
            </a:extLst>
          </p:cNvPr>
          <p:cNvSpPr>
            <a:spLocks noGrp="1"/>
          </p:cNvSpPr>
          <p:nvPr>
            <p:ph type="sldNum" sz="quarter" idx="12"/>
          </p:nvPr>
        </p:nvSpPr>
        <p:spPr/>
        <p:txBody>
          <a:bodyPr/>
          <a:lstStyle/>
          <a:p>
            <a:fld id="{48002EB8-0359-49CE-8872-DA7AC31FC201}" type="slidenum">
              <a:rPr lang="zh-CN" altLang="en-US" smtClean="0"/>
              <a:t>‹#›</a:t>
            </a:fld>
            <a:endParaRPr lang="zh-CN" altLang="en-US"/>
          </a:p>
        </p:txBody>
      </p:sp>
    </p:spTree>
    <p:extLst>
      <p:ext uri="{BB962C8B-B14F-4D97-AF65-F5344CB8AC3E}">
        <p14:creationId xmlns:p14="http://schemas.microsoft.com/office/powerpoint/2010/main" val="64941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7B80A5-4C55-4FC2-9E58-8983BA761E2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1E29AC1-FEDC-4EED-8A79-9362BFB210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8B60CC-0AE4-4BF6-84EE-7EE5988207F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AF0C638-0AE2-4752-9E34-AC77A48074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0A44D-5C21-44ED-BF60-F386EC950BD6}"/>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8321A73-CE1D-4849-8BF8-96420FB89F9F}"/>
              </a:ext>
            </a:extLst>
          </p:cNvPr>
          <p:cNvSpPr>
            <a:spLocks noGrp="1"/>
          </p:cNvSpPr>
          <p:nvPr>
            <p:ph type="dt" sz="half" idx="10"/>
          </p:nvPr>
        </p:nvSpPr>
        <p:spPr/>
        <p:txBody>
          <a:bodyPr/>
          <a:lstStyle/>
          <a:p>
            <a:fld id="{DABF74E1-9906-470D-871B-4B749779E679}" type="datetimeFigureOut">
              <a:rPr lang="zh-CN" altLang="en-US" smtClean="0"/>
              <a:t>2022/9/7</a:t>
            </a:fld>
            <a:endParaRPr lang="zh-CN" altLang="en-US"/>
          </a:p>
        </p:txBody>
      </p:sp>
      <p:sp>
        <p:nvSpPr>
          <p:cNvPr id="8" name="页脚占位符 7">
            <a:extLst>
              <a:ext uri="{FF2B5EF4-FFF2-40B4-BE49-F238E27FC236}">
                <a16:creationId xmlns:a16="http://schemas.microsoft.com/office/drawing/2014/main" id="{FC507D14-3597-44EF-BDCF-B18CFDF9C8F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FAEE008-29D8-43DA-A727-F4F0F26E15F8}"/>
              </a:ext>
            </a:extLst>
          </p:cNvPr>
          <p:cNvSpPr>
            <a:spLocks noGrp="1"/>
          </p:cNvSpPr>
          <p:nvPr>
            <p:ph type="sldNum" sz="quarter" idx="12"/>
          </p:nvPr>
        </p:nvSpPr>
        <p:spPr/>
        <p:txBody>
          <a:bodyPr/>
          <a:lstStyle/>
          <a:p>
            <a:fld id="{48002EB8-0359-49CE-8872-DA7AC31FC201}" type="slidenum">
              <a:rPr lang="zh-CN" altLang="en-US" smtClean="0"/>
              <a:t>‹#›</a:t>
            </a:fld>
            <a:endParaRPr lang="zh-CN" altLang="en-US"/>
          </a:p>
        </p:txBody>
      </p:sp>
    </p:spTree>
    <p:extLst>
      <p:ext uri="{BB962C8B-B14F-4D97-AF65-F5344CB8AC3E}">
        <p14:creationId xmlns:p14="http://schemas.microsoft.com/office/powerpoint/2010/main" val="4069353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41054-5D7B-4F1A-BF8B-61859B783B2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AC85198-5BA9-4537-A529-91A77F57BE88}"/>
              </a:ext>
            </a:extLst>
          </p:cNvPr>
          <p:cNvSpPr>
            <a:spLocks noGrp="1"/>
          </p:cNvSpPr>
          <p:nvPr>
            <p:ph type="dt" sz="half" idx="10"/>
          </p:nvPr>
        </p:nvSpPr>
        <p:spPr/>
        <p:txBody>
          <a:bodyPr/>
          <a:lstStyle/>
          <a:p>
            <a:fld id="{DABF74E1-9906-470D-871B-4B749779E679}" type="datetimeFigureOut">
              <a:rPr lang="zh-CN" altLang="en-US" smtClean="0"/>
              <a:t>2022/9/7</a:t>
            </a:fld>
            <a:endParaRPr lang="zh-CN" altLang="en-US"/>
          </a:p>
        </p:txBody>
      </p:sp>
      <p:sp>
        <p:nvSpPr>
          <p:cNvPr id="4" name="页脚占位符 3">
            <a:extLst>
              <a:ext uri="{FF2B5EF4-FFF2-40B4-BE49-F238E27FC236}">
                <a16:creationId xmlns:a16="http://schemas.microsoft.com/office/drawing/2014/main" id="{4F900207-7485-43E0-8FF5-BE729F507C8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AE4984F-97B3-46FC-B519-64F009037743}"/>
              </a:ext>
            </a:extLst>
          </p:cNvPr>
          <p:cNvSpPr>
            <a:spLocks noGrp="1"/>
          </p:cNvSpPr>
          <p:nvPr>
            <p:ph type="sldNum" sz="quarter" idx="12"/>
          </p:nvPr>
        </p:nvSpPr>
        <p:spPr/>
        <p:txBody>
          <a:bodyPr/>
          <a:lstStyle/>
          <a:p>
            <a:fld id="{48002EB8-0359-49CE-8872-DA7AC31FC201}" type="slidenum">
              <a:rPr lang="zh-CN" altLang="en-US" smtClean="0"/>
              <a:t>‹#›</a:t>
            </a:fld>
            <a:endParaRPr lang="zh-CN" altLang="en-US"/>
          </a:p>
        </p:txBody>
      </p:sp>
    </p:spTree>
    <p:extLst>
      <p:ext uri="{BB962C8B-B14F-4D97-AF65-F5344CB8AC3E}">
        <p14:creationId xmlns:p14="http://schemas.microsoft.com/office/powerpoint/2010/main" val="1839545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4B7A04A-E79D-4080-946D-E2DAA0AAC405}"/>
              </a:ext>
            </a:extLst>
          </p:cNvPr>
          <p:cNvSpPr>
            <a:spLocks noGrp="1"/>
          </p:cNvSpPr>
          <p:nvPr>
            <p:ph type="dt" sz="half" idx="10"/>
          </p:nvPr>
        </p:nvSpPr>
        <p:spPr/>
        <p:txBody>
          <a:bodyPr/>
          <a:lstStyle/>
          <a:p>
            <a:fld id="{DABF74E1-9906-470D-871B-4B749779E679}" type="datetimeFigureOut">
              <a:rPr lang="zh-CN" altLang="en-US" smtClean="0"/>
              <a:t>2022/9/7</a:t>
            </a:fld>
            <a:endParaRPr lang="zh-CN" altLang="en-US"/>
          </a:p>
        </p:txBody>
      </p:sp>
      <p:sp>
        <p:nvSpPr>
          <p:cNvPr id="3" name="页脚占位符 2">
            <a:extLst>
              <a:ext uri="{FF2B5EF4-FFF2-40B4-BE49-F238E27FC236}">
                <a16:creationId xmlns:a16="http://schemas.microsoft.com/office/drawing/2014/main" id="{83FD5691-AA27-4722-A5BA-1801301B60E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073C835-98CD-4BBA-BBBE-3ECE1C2973A8}"/>
              </a:ext>
            </a:extLst>
          </p:cNvPr>
          <p:cNvSpPr>
            <a:spLocks noGrp="1"/>
          </p:cNvSpPr>
          <p:nvPr>
            <p:ph type="sldNum" sz="quarter" idx="12"/>
          </p:nvPr>
        </p:nvSpPr>
        <p:spPr/>
        <p:txBody>
          <a:bodyPr/>
          <a:lstStyle/>
          <a:p>
            <a:fld id="{48002EB8-0359-49CE-8872-DA7AC31FC201}" type="slidenum">
              <a:rPr lang="zh-CN" altLang="en-US" smtClean="0"/>
              <a:t>‹#›</a:t>
            </a:fld>
            <a:endParaRPr lang="zh-CN" altLang="en-US"/>
          </a:p>
        </p:txBody>
      </p:sp>
    </p:spTree>
    <p:extLst>
      <p:ext uri="{BB962C8B-B14F-4D97-AF65-F5344CB8AC3E}">
        <p14:creationId xmlns:p14="http://schemas.microsoft.com/office/powerpoint/2010/main" val="35665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36AA3-A787-4BE1-A804-9821501B299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A24B202-5E51-4401-A0C3-A09D7B048E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4C9406-B277-4401-A28B-B553163963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F57CCE7-B085-4244-8C4C-20EFCC065CF7}"/>
              </a:ext>
            </a:extLst>
          </p:cNvPr>
          <p:cNvSpPr>
            <a:spLocks noGrp="1"/>
          </p:cNvSpPr>
          <p:nvPr>
            <p:ph type="dt" sz="half" idx="10"/>
          </p:nvPr>
        </p:nvSpPr>
        <p:spPr/>
        <p:txBody>
          <a:bodyPr/>
          <a:lstStyle/>
          <a:p>
            <a:fld id="{DABF74E1-9906-470D-871B-4B749779E679}" type="datetimeFigureOut">
              <a:rPr lang="zh-CN" altLang="en-US" smtClean="0"/>
              <a:t>2022/9/7</a:t>
            </a:fld>
            <a:endParaRPr lang="zh-CN" altLang="en-US"/>
          </a:p>
        </p:txBody>
      </p:sp>
      <p:sp>
        <p:nvSpPr>
          <p:cNvPr id="6" name="页脚占位符 5">
            <a:extLst>
              <a:ext uri="{FF2B5EF4-FFF2-40B4-BE49-F238E27FC236}">
                <a16:creationId xmlns:a16="http://schemas.microsoft.com/office/drawing/2014/main" id="{5B2D953A-74BA-421D-BC88-46C1DB1EDA4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5BA9106-EE5B-437E-B33B-1FBE88E9C603}"/>
              </a:ext>
            </a:extLst>
          </p:cNvPr>
          <p:cNvSpPr>
            <a:spLocks noGrp="1"/>
          </p:cNvSpPr>
          <p:nvPr>
            <p:ph type="sldNum" sz="quarter" idx="12"/>
          </p:nvPr>
        </p:nvSpPr>
        <p:spPr/>
        <p:txBody>
          <a:bodyPr/>
          <a:lstStyle/>
          <a:p>
            <a:fld id="{48002EB8-0359-49CE-8872-DA7AC31FC201}" type="slidenum">
              <a:rPr lang="zh-CN" altLang="en-US" smtClean="0"/>
              <a:t>‹#›</a:t>
            </a:fld>
            <a:endParaRPr lang="zh-CN" altLang="en-US"/>
          </a:p>
        </p:txBody>
      </p:sp>
    </p:spTree>
    <p:extLst>
      <p:ext uri="{BB962C8B-B14F-4D97-AF65-F5344CB8AC3E}">
        <p14:creationId xmlns:p14="http://schemas.microsoft.com/office/powerpoint/2010/main" val="3607143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E8E8A-0D34-47C6-9AF3-AD5A608A0F4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2AE321-3704-4790-88E3-CA7A30462A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1C1C45C-4F63-4320-A23D-8666F2CF70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9958106-C0E7-448A-B397-270A8BFEC7CE}"/>
              </a:ext>
            </a:extLst>
          </p:cNvPr>
          <p:cNvSpPr>
            <a:spLocks noGrp="1"/>
          </p:cNvSpPr>
          <p:nvPr>
            <p:ph type="dt" sz="half" idx="10"/>
          </p:nvPr>
        </p:nvSpPr>
        <p:spPr/>
        <p:txBody>
          <a:bodyPr/>
          <a:lstStyle/>
          <a:p>
            <a:fld id="{DABF74E1-9906-470D-871B-4B749779E679}" type="datetimeFigureOut">
              <a:rPr lang="zh-CN" altLang="en-US" smtClean="0"/>
              <a:t>2022/9/7</a:t>
            </a:fld>
            <a:endParaRPr lang="zh-CN" altLang="en-US"/>
          </a:p>
        </p:txBody>
      </p:sp>
      <p:sp>
        <p:nvSpPr>
          <p:cNvPr id="6" name="页脚占位符 5">
            <a:extLst>
              <a:ext uri="{FF2B5EF4-FFF2-40B4-BE49-F238E27FC236}">
                <a16:creationId xmlns:a16="http://schemas.microsoft.com/office/drawing/2014/main" id="{5BD57EB6-BB5E-4E23-A083-3B1E6BF4D56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DF70901-674F-4C30-8589-B6F9A466BF42}"/>
              </a:ext>
            </a:extLst>
          </p:cNvPr>
          <p:cNvSpPr>
            <a:spLocks noGrp="1"/>
          </p:cNvSpPr>
          <p:nvPr>
            <p:ph type="sldNum" sz="quarter" idx="12"/>
          </p:nvPr>
        </p:nvSpPr>
        <p:spPr/>
        <p:txBody>
          <a:bodyPr/>
          <a:lstStyle/>
          <a:p>
            <a:fld id="{48002EB8-0359-49CE-8872-DA7AC31FC201}" type="slidenum">
              <a:rPr lang="zh-CN" altLang="en-US" smtClean="0"/>
              <a:t>‹#›</a:t>
            </a:fld>
            <a:endParaRPr lang="zh-CN" altLang="en-US"/>
          </a:p>
        </p:txBody>
      </p:sp>
    </p:spTree>
    <p:extLst>
      <p:ext uri="{BB962C8B-B14F-4D97-AF65-F5344CB8AC3E}">
        <p14:creationId xmlns:p14="http://schemas.microsoft.com/office/powerpoint/2010/main" val="12444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DF5A2F5-59D7-4F9E-8A70-E18285AB81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795787D-5767-4E10-9985-CE0EBB1307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9C569B1-7749-4092-89EC-F5A4E15893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BF74E1-9906-470D-871B-4B749779E679}" type="datetimeFigureOut">
              <a:rPr lang="zh-CN" altLang="en-US" smtClean="0"/>
              <a:t>2022/9/7</a:t>
            </a:fld>
            <a:endParaRPr lang="zh-CN" altLang="en-US"/>
          </a:p>
        </p:txBody>
      </p:sp>
      <p:sp>
        <p:nvSpPr>
          <p:cNvPr id="5" name="页脚占位符 4">
            <a:extLst>
              <a:ext uri="{FF2B5EF4-FFF2-40B4-BE49-F238E27FC236}">
                <a16:creationId xmlns:a16="http://schemas.microsoft.com/office/drawing/2014/main" id="{FAE964DD-6C06-4622-888C-053B1A6217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8D3708F-02A3-4A9D-8934-2540C6D34A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002EB8-0359-49CE-8872-DA7AC31FC201}" type="slidenum">
              <a:rPr lang="zh-CN" altLang="en-US" smtClean="0"/>
              <a:t>‹#›</a:t>
            </a:fld>
            <a:endParaRPr lang="zh-CN" altLang="en-US"/>
          </a:p>
        </p:txBody>
      </p:sp>
    </p:spTree>
    <p:extLst>
      <p:ext uri="{BB962C8B-B14F-4D97-AF65-F5344CB8AC3E}">
        <p14:creationId xmlns:p14="http://schemas.microsoft.com/office/powerpoint/2010/main" val="35806609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Up49HwlUmCPgjW11QMTVAwHaCo"/><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emf"/><Relationship Id="rId7" Type="http://schemas.openxmlformats.org/officeDocument/2006/relationships/image" Target="../media/image27.emf"/><Relationship Id="rId2" Type="http://schemas.openxmlformats.org/officeDocument/2006/relationships/oleObject" Target="../embeddings/oleObject10.bin"/><Relationship Id="rId1" Type="http://schemas.openxmlformats.org/officeDocument/2006/relationships/slideLayout" Target="../slideLayouts/slideLayout2.xml"/><Relationship Id="rId6" Type="http://schemas.openxmlformats.org/officeDocument/2006/relationships/oleObject" Target="../embeddings/oleObject12.bin"/><Relationship Id="rId5" Type="http://schemas.openxmlformats.org/officeDocument/2006/relationships/image" Target="../media/image26.emf"/><Relationship Id="rId4" Type="http://schemas.openxmlformats.org/officeDocument/2006/relationships/oleObject" Target="../embeddings/oleObject11.bin"/></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16.bin"/><Relationship Id="rId13" Type="http://schemas.openxmlformats.org/officeDocument/2006/relationships/image" Target="../media/image33.emf"/><Relationship Id="rId3" Type="http://schemas.openxmlformats.org/officeDocument/2006/relationships/image" Target="../media/image28.emf"/><Relationship Id="rId7" Type="http://schemas.openxmlformats.org/officeDocument/2006/relationships/image" Target="../media/image30.emf"/><Relationship Id="rId12" Type="http://schemas.openxmlformats.org/officeDocument/2006/relationships/oleObject" Target="../embeddings/oleObject18.bin"/><Relationship Id="rId17" Type="http://schemas.openxmlformats.org/officeDocument/2006/relationships/image" Target="../media/image35.emf"/><Relationship Id="rId2" Type="http://schemas.openxmlformats.org/officeDocument/2006/relationships/oleObject" Target="../embeddings/oleObject13.bin"/><Relationship Id="rId16" Type="http://schemas.openxmlformats.org/officeDocument/2006/relationships/oleObject" Target="../embeddings/oleObject20.bin"/><Relationship Id="rId1" Type="http://schemas.openxmlformats.org/officeDocument/2006/relationships/slideLayout" Target="../slideLayouts/slideLayout2.xml"/><Relationship Id="rId6" Type="http://schemas.openxmlformats.org/officeDocument/2006/relationships/oleObject" Target="../embeddings/oleObject15.bin"/><Relationship Id="rId11" Type="http://schemas.openxmlformats.org/officeDocument/2006/relationships/image" Target="../media/image32.emf"/><Relationship Id="rId5" Type="http://schemas.openxmlformats.org/officeDocument/2006/relationships/image" Target="../media/image29.emf"/><Relationship Id="rId15" Type="http://schemas.openxmlformats.org/officeDocument/2006/relationships/image" Target="../media/image34.emf"/><Relationship Id="rId10" Type="http://schemas.openxmlformats.org/officeDocument/2006/relationships/oleObject" Target="../embeddings/oleObject17.bin"/><Relationship Id="rId4" Type="http://schemas.openxmlformats.org/officeDocument/2006/relationships/oleObject" Target="../embeddings/oleObject14.bin"/><Relationship Id="rId9" Type="http://schemas.openxmlformats.org/officeDocument/2006/relationships/image" Target="../media/image31.emf"/><Relationship Id="rId14" Type="http://schemas.openxmlformats.org/officeDocument/2006/relationships/oleObject" Target="../embeddings/oleObject19.bin"/></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22.bin"/><Relationship Id="rId13" Type="http://schemas.openxmlformats.org/officeDocument/2006/relationships/image" Target="../media/image39.emf"/><Relationship Id="rId18" Type="http://schemas.openxmlformats.org/officeDocument/2006/relationships/oleObject" Target="../embeddings/oleObject27.bin"/><Relationship Id="rId26" Type="http://schemas.openxmlformats.org/officeDocument/2006/relationships/image" Target="../media/image44.emf"/><Relationship Id="rId3" Type="http://schemas.openxmlformats.org/officeDocument/2006/relationships/image" Target="../media/image36.emf"/><Relationship Id="rId21" Type="http://schemas.openxmlformats.org/officeDocument/2006/relationships/image" Target="../media/image43.emf"/><Relationship Id="rId7" Type="http://schemas.openxmlformats.org/officeDocument/2006/relationships/image" Target="../media/image53.png"/><Relationship Id="rId12" Type="http://schemas.openxmlformats.org/officeDocument/2006/relationships/oleObject" Target="../embeddings/oleObject24.bin"/><Relationship Id="rId17" Type="http://schemas.openxmlformats.org/officeDocument/2006/relationships/image" Target="../media/image41.emf"/><Relationship Id="rId25" Type="http://schemas.openxmlformats.org/officeDocument/2006/relationships/oleObject" Target="../embeddings/oleObject29.bin"/><Relationship Id="rId2" Type="http://schemas.openxmlformats.org/officeDocument/2006/relationships/oleObject" Target="../embeddings/oleObject21.bin"/><Relationship Id="rId16" Type="http://schemas.openxmlformats.org/officeDocument/2006/relationships/oleObject" Target="../embeddings/oleObject26.bin"/><Relationship Id="rId20" Type="http://schemas.openxmlformats.org/officeDocument/2006/relationships/oleObject" Target="../embeddings/oleObject28.bin"/><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38.emf"/><Relationship Id="rId24" Type="http://schemas.openxmlformats.org/officeDocument/2006/relationships/image" Target="../media/image56.png"/><Relationship Id="rId5" Type="http://schemas.openxmlformats.org/officeDocument/2006/relationships/image" Target="../media/image51.png"/><Relationship Id="rId15" Type="http://schemas.openxmlformats.org/officeDocument/2006/relationships/image" Target="../media/image40.emf"/><Relationship Id="rId23" Type="http://schemas.openxmlformats.org/officeDocument/2006/relationships/image" Target="../media/image55.png"/><Relationship Id="rId10" Type="http://schemas.openxmlformats.org/officeDocument/2006/relationships/oleObject" Target="../embeddings/oleObject23.bin"/><Relationship Id="rId19" Type="http://schemas.openxmlformats.org/officeDocument/2006/relationships/image" Target="../media/image42.emf"/><Relationship Id="rId9" Type="http://schemas.openxmlformats.org/officeDocument/2006/relationships/image" Target="../media/image37.emf"/><Relationship Id="rId14" Type="http://schemas.openxmlformats.org/officeDocument/2006/relationships/oleObject" Target="../embeddings/oleObject25.bin"/><Relationship Id="rId22" Type="http://schemas.openxmlformats.org/officeDocument/2006/relationships/image" Target="../media/image54.png"/></Relationships>
</file>

<file path=ppt/slides/_rels/slide1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image" Target="../media/image57.png"/><Relationship Id="rId7" Type="http://schemas.openxmlformats.org/officeDocument/2006/relationships/oleObject" Target="../embeddings/oleObject31.bin"/><Relationship Id="rId1" Type="http://schemas.openxmlformats.org/officeDocument/2006/relationships/slideLayout" Target="../slideLayouts/slideLayout2.xml"/><Relationship Id="rId6" Type="http://schemas.openxmlformats.org/officeDocument/2006/relationships/image" Target="../media/image51.emf"/><Relationship Id="rId5" Type="http://schemas.openxmlformats.org/officeDocument/2006/relationships/oleObject" Target="../embeddings/oleObject30.bin"/><Relationship Id="rId4" Type="http://schemas.openxmlformats.org/officeDocument/2006/relationships/image" Target="../media/image58.png"/><Relationship Id="rId9" Type="http://schemas.openxmlformats.org/officeDocument/2006/relationships/image" Target="../media/image59.png"/></Relationships>
</file>

<file path=ppt/slides/_rels/slide19.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image" Target="../media/image60.emf"/><Relationship Id="rId7" Type="http://schemas.openxmlformats.org/officeDocument/2006/relationships/oleObject" Target="../embeddings/oleObject33.bin"/><Relationship Id="rId2" Type="http://schemas.openxmlformats.org/officeDocument/2006/relationships/oleObject" Target="../embeddings/oleObject32.bin"/><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2.wmf"/><Relationship Id="rId5" Type="http://schemas.openxmlformats.org/officeDocument/2006/relationships/oleObject" Target="../embeddings/oleObject34.bin"/><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71.wmf"/><Relationship Id="rId3" Type="http://schemas.openxmlformats.org/officeDocument/2006/relationships/oleObject" Target="../embeddings/oleObject35.bin"/><Relationship Id="rId7" Type="http://schemas.openxmlformats.org/officeDocument/2006/relationships/oleObject" Target="../embeddings/oleObject37.bin"/><Relationship Id="rId2" Type="http://schemas.openxmlformats.org/officeDocument/2006/relationships/image" Target="../media/image68.png"/><Relationship Id="rId1" Type="http://schemas.openxmlformats.org/officeDocument/2006/relationships/slideLayout" Target="../slideLayouts/slideLayout12.xml"/><Relationship Id="rId6" Type="http://schemas.openxmlformats.org/officeDocument/2006/relationships/image" Target="../media/image70.wmf"/><Relationship Id="rId5" Type="http://schemas.openxmlformats.org/officeDocument/2006/relationships/oleObject" Target="../embeddings/oleObject36.bin"/><Relationship Id="rId10" Type="http://schemas.openxmlformats.org/officeDocument/2006/relationships/image" Target="../media/image72.wmf"/><Relationship Id="rId4" Type="http://schemas.openxmlformats.org/officeDocument/2006/relationships/image" Target="../media/image69.wmf"/><Relationship Id="rId9" Type="http://schemas.openxmlformats.org/officeDocument/2006/relationships/oleObject" Target="../embeddings/oleObject38.bin"/></Relationships>
</file>

<file path=ppt/slides/_rels/slide27.xml.rels><?xml version="1.0" encoding="UTF-8" standalone="yes"?>
<Relationships xmlns="http://schemas.openxmlformats.org/package/2006/relationships"><Relationship Id="rId8" Type="http://schemas.openxmlformats.org/officeDocument/2006/relationships/image" Target="../media/image75.wmf"/><Relationship Id="rId3" Type="http://schemas.openxmlformats.org/officeDocument/2006/relationships/image" Target="../media/image73.wmf"/><Relationship Id="rId7" Type="http://schemas.openxmlformats.org/officeDocument/2006/relationships/oleObject" Target="../embeddings/oleObject41.bin"/><Relationship Id="rId12" Type="http://schemas.openxmlformats.org/officeDocument/2006/relationships/image" Target="../media/image77.wmf"/><Relationship Id="rId2" Type="http://schemas.openxmlformats.org/officeDocument/2006/relationships/oleObject" Target="../embeddings/oleObject39.bin"/><Relationship Id="rId1" Type="http://schemas.openxmlformats.org/officeDocument/2006/relationships/slideLayout" Target="../slideLayouts/slideLayout2.xml"/><Relationship Id="rId6" Type="http://schemas.openxmlformats.org/officeDocument/2006/relationships/image" Target="../media/image74.wmf"/><Relationship Id="rId11" Type="http://schemas.openxmlformats.org/officeDocument/2006/relationships/oleObject" Target="../embeddings/oleObject43.bin"/><Relationship Id="rId5" Type="http://schemas.openxmlformats.org/officeDocument/2006/relationships/oleObject" Target="../embeddings/oleObject40.bin"/><Relationship Id="rId10" Type="http://schemas.openxmlformats.org/officeDocument/2006/relationships/image" Target="../media/image76.wmf"/><Relationship Id="rId4" Type="http://schemas.openxmlformats.org/officeDocument/2006/relationships/image" Target="../media/image68.png"/><Relationship Id="rId9" Type="http://schemas.openxmlformats.org/officeDocument/2006/relationships/oleObject" Target="../embeddings/oleObject42.bin"/></Relationships>
</file>

<file path=ppt/slides/_rels/slide2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emf"/><Relationship Id="rId1" Type="http://schemas.openxmlformats.org/officeDocument/2006/relationships/slideLayout" Target="../slideLayouts/slideLayout2.xml"/><Relationship Id="rId5" Type="http://schemas.openxmlformats.org/officeDocument/2006/relationships/image" Target="../media/image87.emf"/><Relationship Id="rId4" Type="http://schemas.openxmlformats.org/officeDocument/2006/relationships/image" Target="../media/image86.emf"/></Relationships>
</file>

<file path=ppt/slides/_rels/slide31.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emf"/></Relationships>
</file>

<file path=ppt/slides/_rels/slide33.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47.bin"/><Relationship Id="rId13" Type="http://schemas.openxmlformats.org/officeDocument/2006/relationships/image" Target="../media/image98.wmf"/><Relationship Id="rId3" Type="http://schemas.openxmlformats.org/officeDocument/2006/relationships/image" Target="../media/image93.wmf"/><Relationship Id="rId7" Type="http://schemas.openxmlformats.org/officeDocument/2006/relationships/image" Target="../media/image95.wmf"/><Relationship Id="rId12" Type="http://schemas.openxmlformats.org/officeDocument/2006/relationships/oleObject" Target="../embeddings/oleObject49.bin"/><Relationship Id="rId2" Type="http://schemas.openxmlformats.org/officeDocument/2006/relationships/oleObject" Target="../embeddings/oleObject44.bin"/><Relationship Id="rId1" Type="http://schemas.openxmlformats.org/officeDocument/2006/relationships/slideLayout" Target="../slideLayouts/slideLayout2.xml"/><Relationship Id="rId6" Type="http://schemas.openxmlformats.org/officeDocument/2006/relationships/oleObject" Target="../embeddings/oleObject46.bin"/><Relationship Id="rId11" Type="http://schemas.openxmlformats.org/officeDocument/2006/relationships/image" Target="../media/image97.wmf"/><Relationship Id="rId5" Type="http://schemas.openxmlformats.org/officeDocument/2006/relationships/image" Target="../media/image94.wmf"/><Relationship Id="rId15" Type="http://schemas.openxmlformats.org/officeDocument/2006/relationships/image" Target="../media/image99.wmf"/><Relationship Id="rId10" Type="http://schemas.openxmlformats.org/officeDocument/2006/relationships/oleObject" Target="../embeddings/oleObject48.bin"/><Relationship Id="rId4" Type="http://schemas.openxmlformats.org/officeDocument/2006/relationships/oleObject" Target="../embeddings/oleObject45.bin"/><Relationship Id="rId9" Type="http://schemas.openxmlformats.org/officeDocument/2006/relationships/image" Target="../media/image96.wmf"/><Relationship Id="rId14" Type="http://schemas.openxmlformats.org/officeDocument/2006/relationships/oleObject" Target="../embeddings/oleObject50.bin"/></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54.bin"/><Relationship Id="rId3" Type="http://schemas.openxmlformats.org/officeDocument/2006/relationships/image" Target="../media/image100.wmf"/><Relationship Id="rId7" Type="http://schemas.openxmlformats.org/officeDocument/2006/relationships/image" Target="../media/image102.wmf"/><Relationship Id="rId2" Type="http://schemas.openxmlformats.org/officeDocument/2006/relationships/oleObject" Target="../embeddings/oleObject51.bin"/><Relationship Id="rId1" Type="http://schemas.openxmlformats.org/officeDocument/2006/relationships/slideLayout" Target="../slideLayouts/slideLayout2.xml"/><Relationship Id="rId6" Type="http://schemas.openxmlformats.org/officeDocument/2006/relationships/oleObject" Target="../embeddings/oleObject53.bin"/><Relationship Id="rId11" Type="http://schemas.openxmlformats.org/officeDocument/2006/relationships/image" Target="../media/image94.wmf"/><Relationship Id="rId5" Type="http://schemas.openxmlformats.org/officeDocument/2006/relationships/image" Target="../media/image101.wmf"/><Relationship Id="rId10" Type="http://schemas.openxmlformats.org/officeDocument/2006/relationships/oleObject" Target="../embeddings/oleObject55.bin"/><Relationship Id="rId4" Type="http://schemas.openxmlformats.org/officeDocument/2006/relationships/oleObject" Target="../embeddings/oleObject52.bin"/><Relationship Id="rId9" Type="http://schemas.openxmlformats.org/officeDocument/2006/relationships/image" Target="../media/image93.wmf"/></Relationships>
</file>

<file path=ppt/slides/_rels/slide36.x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oleObject" Target="../embeddings/oleObject56.bin"/><Relationship Id="rId1" Type="http://schemas.openxmlformats.org/officeDocument/2006/relationships/slideLayout" Target="../slideLayouts/slideLayout6.xml"/><Relationship Id="rId4" Type="http://schemas.openxmlformats.org/officeDocument/2006/relationships/oleObject" Target="../embeddings/oleObject57.bin"/></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39.xml.rels><?xml version="1.0" encoding="UTF-8" standalone="yes"?>
<Relationships xmlns="http://schemas.openxmlformats.org/package/2006/relationships"><Relationship Id="rId3" Type="http://schemas.openxmlformats.org/officeDocument/2006/relationships/image" Target="../media/image108.wmf"/><Relationship Id="rId7" Type="http://schemas.openxmlformats.org/officeDocument/2006/relationships/image" Target="../media/image110.wmf"/><Relationship Id="rId2" Type="http://schemas.openxmlformats.org/officeDocument/2006/relationships/oleObject" Target="../embeddings/oleObject58.bin"/><Relationship Id="rId1" Type="http://schemas.openxmlformats.org/officeDocument/2006/relationships/slideLayout" Target="../slideLayouts/slideLayout2.xml"/><Relationship Id="rId6" Type="http://schemas.openxmlformats.org/officeDocument/2006/relationships/oleObject" Target="../embeddings/oleObject60.bin"/><Relationship Id="rId5" Type="http://schemas.openxmlformats.org/officeDocument/2006/relationships/image" Target="../media/image109.wmf"/><Relationship Id="rId4" Type="http://schemas.openxmlformats.org/officeDocument/2006/relationships/oleObject" Target="../embeddings/oleObject59.bin"/></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image" Target="../media/image113.jpg"/><Relationship Id="rId1" Type="http://schemas.openxmlformats.org/officeDocument/2006/relationships/slideLayout" Target="../slideLayouts/slideLayout2.xml"/><Relationship Id="rId4" Type="http://schemas.openxmlformats.org/officeDocument/2006/relationships/image" Target="../media/image115.emf"/></Relationships>
</file>

<file path=ppt/slides/_rels/slide42.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image" Target="../media/image116.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image" Target="../media/image118.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hyperlink" Target="http://upload.wikimedia.org/wikipedia/commons/e/ef/Dichroic-prism.svg"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jpg"/><Relationship Id="rId1" Type="http://schemas.openxmlformats.org/officeDocument/2006/relationships/slideLayout" Target="../slideLayouts/slideLayout2.xml"/><Relationship Id="rId4" Type="http://schemas.openxmlformats.org/officeDocument/2006/relationships/image" Target="../media/image125.svg"/></Relationships>
</file>

<file path=ppt/slides/_rels/slide49.xml.rels><?xml version="1.0" encoding="UTF-8" standalone="yes"?>
<Relationships xmlns="http://schemas.openxmlformats.org/package/2006/relationships"><Relationship Id="rId3" Type="http://schemas.openxmlformats.org/officeDocument/2006/relationships/image" Target="../media/image126.wmf"/><Relationship Id="rId2" Type="http://schemas.openxmlformats.org/officeDocument/2006/relationships/oleObject" Target="../embeddings/oleObject61.bin"/><Relationship Id="rId1" Type="http://schemas.openxmlformats.org/officeDocument/2006/relationships/slideLayout" Target="../slideLayouts/slideLayout2.xml"/><Relationship Id="rId4" Type="http://schemas.openxmlformats.org/officeDocument/2006/relationships/image" Target="../media/image127.jpe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8.emf"/><Relationship Id="rId18" Type="http://schemas.openxmlformats.org/officeDocument/2006/relationships/oleObject" Target="../embeddings/oleObject5.bin"/><Relationship Id="rId7" Type="http://schemas.openxmlformats.org/officeDocument/2006/relationships/image" Target="../media/image13.png"/><Relationship Id="rId12" Type="http://schemas.openxmlformats.org/officeDocument/2006/relationships/oleObject" Target="../embeddings/oleObject2.bin"/><Relationship Id="rId17" Type="http://schemas.openxmlformats.org/officeDocument/2006/relationships/image" Target="../media/image10.emf"/><Relationship Id="rId2" Type="http://schemas.openxmlformats.org/officeDocument/2006/relationships/image" Target="../media/image6.jpeg"/><Relationship Id="rId16" Type="http://schemas.openxmlformats.org/officeDocument/2006/relationships/oleObject" Target="../embeddings/oleObject4.bin"/><Relationship Id="rId1" Type="http://schemas.openxmlformats.org/officeDocument/2006/relationships/slideLayout" Target="../slideLayouts/slideLayout2.xml"/><Relationship Id="rId6" Type="http://schemas.openxmlformats.org/officeDocument/2006/relationships/image" Target="../media/image7.emf"/><Relationship Id="rId11" Type="http://schemas.openxmlformats.org/officeDocument/2006/relationships/image" Target="../media/image17.png"/><Relationship Id="rId5" Type="http://schemas.openxmlformats.org/officeDocument/2006/relationships/oleObject" Target="../embeddings/oleObject1.bin"/><Relationship Id="rId15" Type="http://schemas.openxmlformats.org/officeDocument/2006/relationships/image" Target="../media/image9.emf"/><Relationship Id="rId10" Type="http://schemas.openxmlformats.org/officeDocument/2006/relationships/image" Target="../media/image16.png"/><Relationship Id="rId19" Type="http://schemas.openxmlformats.org/officeDocument/2006/relationships/image" Target="../media/image11.emf"/><Relationship Id="rId4" Type="http://schemas.openxmlformats.org/officeDocument/2006/relationships/image" Target="../media/image12.png"/><Relationship Id="rId9" Type="http://schemas.openxmlformats.org/officeDocument/2006/relationships/image" Target="../media/image15.png"/><Relationship Id="rId14" Type="http://schemas.openxmlformats.org/officeDocument/2006/relationships/oleObject" Target="../embeddings/oleObject3.bin"/></Relationships>
</file>

<file path=ppt/slides/_rels/slide50.xml.rels><?xml version="1.0" encoding="UTF-8" standalone="yes"?>
<Relationships xmlns="http://schemas.openxmlformats.org/package/2006/relationships"><Relationship Id="rId13" Type="http://schemas.openxmlformats.org/officeDocument/2006/relationships/image" Target="../media/image133.wmf"/><Relationship Id="rId18" Type="http://schemas.openxmlformats.org/officeDocument/2006/relationships/oleObject" Target="../embeddings/oleObject70.bin"/><Relationship Id="rId26" Type="http://schemas.openxmlformats.org/officeDocument/2006/relationships/oleObject" Target="../embeddings/oleObject74.bin"/><Relationship Id="rId39" Type="http://schemas.openxmlformats.org/officeDocument/2006/relationships/oleObject" Target="../embeddings/oleObject80.bin"/><Relationship Id="rId21" Type="http://schemas.openxmlformats.org/officeDocument/2006/relationships/image" Target="../media/image137.wmf"/><Relationship Id="rId34" Type="http://schemas.openxmlformats.org/officeDocument/2006/relationships/image" Target="../media/image142.wmf"/><Relationship Id="rId42" Type="http://schemas.openxmlformats.org/officeDocument/2006/relationships/image" Target="../media/image146.wmf"/><Relationship Id="rId7" Type="http://schemas.openxmlformats.org/officeDocument/2006/relationships/image" Target="../media/image130.wmf"/><Relationship Id="rId2" Type="http://schemas.openxmlformats.org/officeDocument/2006/relationships/oleObject" Target="../embeddings/oleObject62.bin"/><Relationship Id="rId16" Type="http://schemas.openxmlformats.org/officeDocument/2006/relationships/oleObject" Target="../embeddings/oleObject69.bin"/><Relationship Id="rId20" Type="http://schemas.openxmlformats.org/officeDocument/2006/relationships/oleObject" Target="../embeddings/oleObject71.bin"/><Relationship Id="rId29" Type="http://schemas.openxmlformats.org/officeDocument/2006/relationships/image" Target="../media/image141.wmf"/><Relationship Id="rId41" Type="http://schemas.openxmlformats.org/officeDocument/2006/relationships/oleObject" Target="../embeddings/oleObject81.bin"/><Relationship Id="rId1" Type="http://schemas.openxmlformats.org/officeDocument/2006/relationships/slideLayout" Target="../slideLayouts/slideLayout7.xml"/><Relationship Id="rId6" Type="http://schemas.openxmlformats.org/officeDocument/2006/relationships/oleObject" Target="../embeddings/oleObject64.bin"/><Relationship Id="rId11" Type="http://schemas.openxmlformats.org/officeDocument/2006/relationships/image" Target="../media/image132.wmf"/><Relationship Id="rId24" Type="http://schemas.openxmlformats.org/officeDocument/2006/relationships/oleObject" Target="../embeddings/oleObject73.bin"/><Relationship Id="rId32" Type="http://schemas.openxmlformats.org/officeDocument/2006/relationships/oleObject" Target="../embeddings/oleObject76.bin"/><Relationship Id="rId37" Type="http://schemas.openxmlformats.org/officeDocument/2006/relationships/oleObject" Target="../embeddings/oleObject79.bin"/><Relationship Id="rId40" Type="http://schemas.openxmlformats.org/officeDocument/2006/relationships/image" Target="../media/image145.wmf"/><Relationship Id="rId45" Type="http://schemas.openxmlformats.org/officeDocument/2006/relationships/image" Target="../media/image149.png"/><Relationship Id="rId5" Type="http://schemas.openxmlformats.org/officeDocument/2006/relationships/image" Target="../media/image129.wmf"/><Relationship Id="rId15" Type="http://schemas.openxmlformats.org/officeDocument/2006/relationships/image" Target="../media/image134.wmf"/><Relationship Id="rId23" Type="http://schemas.openxmlformats.org/officeDocument/2006/relationships/image" Target="../media/image138.wmf"/><Relationship Id="rId28" Type="http://schemas.openxmlformats.org/officeDocument/2006/relationships/oleObject" Target="../embeddings/oleObject75.bin"/><Relationship Id="rId36" Type="http://schemas.openxmlformats.org/officeDocument/2006/relationships/image" Target="../media/image143.wmf"/><Relationship Id="rId10" Type="http://schemas.openxmlformats.org/officeDocument/2006/relationships/oleObject" Target="../embeddings/oleObject66.bin"/><Relationship Id="rId19" Type="http://schemas.openxmlformats.org/officeDocument/2006/relationships/image" Target="../media/image136.wmf"/><Relationship Id="rId31" Type="http://schemas.openxmlformats.org/officeDocument/2006/relationships/image" Target="../media/image142.png"/><Relationship Id="rId44" Type="http://schemas.openxmlformats.org/officeDocument/2006/relationships/image" Target="../media/image147.wmf"/><Relationship Id="rId4" Type="http://schemas.openxmlformats.org/officeDocument/2006/relationships/oleObject" Target="../embeddings/oleObject63.bin"/><Relationship Id="rId9" Type="http://schemas.openxmlformats.org/officeDocument/2006/relationships/image" Target="../media/image131.wmf"/><Relationship Id="rId14" Type="http://schemas.openxmlformats.org/officeDocument/2006/relationships/oleObject" Target="../embeddings/oleObject68.bin"/><Relationship Id="rId22" Type="http://schemas.openxmlformats.org/officeDocument/2006/relationships/oleObject" Target="../embeddings/oleObject72.bin"/><Relationship Id="rId27" Type="http://schemas.openxmlformats.org/officeDocument/2006/relationships/image" Target="../media/image140.wmf"/><Relationship Id="rId35" Type="http://schemas.openxmlformats.org/officeDocument/2006/relationships/oleObject" Target="../embeddings/oleObject78.bin"/><Relationship Id="rId43" Type="http://schemas.openxmlformats.org/officeDocument/2006/relationships/oleObject" Target="../embeddings/oleObject82.bin"/><Relationship Id="rId8" Type="http://schemas.openxmlformats.org/officeDocument/2006/relationships/oleObject" Target="../embeddings/oleObject65.bin"/><Relationship Id="rId3" Type="http://schemas.openxmlformats.org/officeDocument/2006/relationships/image" Target="../media/image128.wmf"/><Relationship Id="rId12" Type="http://schemas.openxmlformats.org/officeDocument/2006/relationships/oleObject" Target="../embeddings/oleObject67.bin"/><Relationship Id="rId17" Type="http://schemas.openxmlformats.org/officeDocument/2006/relationships/image" Target="../media/image135.wmf"/><Relationship Id="rId25" Type="http://schemas.openxmlformats.org/officeDocument/2006/relationships/image" Target="../media/image139.wmf"/><Relationship Id="rId33" Type="http://schemas.openxmlformats.org/officeDocument/2006/relationships/oleObject" Target="../embeddings/oleObject77.bin"/><Relationship Id="rId38" Type="http://schemas.openxmlformats.org/officeDocument/2006/relationships/image" Target="../media/image144.wmf"/></Relationships>
</file>

<file path=ppt/slides/_rels/slide51.xml.rels><?xml version="1.0" encoding="UTF-8" standalone="yes"?>
<Relationships xmlns="http://schemas.openxmlformats.org/package/2006/relationships"><Relationship Id="rId8" Type="http://schemas.openxmlformats.org/officeDocument/2006/relationships/image" Target="../media/image151.wmf"/><Relationship Id="rId13" Type="http://schemas.openxmlformats.org/officeDocument/2006/relationships/oleObject" Target="../embeddings/oleObject88.bin"/><Relationship Id="rId3" Type="http://schemas.openxmlformats.org/officeDocument/2006/relationships/image" Target="../media/image148.wmf"/><Relationship Id="rId7" Type="http://schemas.openxmlformats.org/officeDocument/2006/relationships/oleObject" Target="../embeddings/oleObject85.bin"/><Relationship Id="rId12" Type="http://schemas.openxmlformats.org/officeDocument/2006/relationships/image" Target="../media/image153.wmf"/><Relationship Id="rId2" Type="http://schemas.openxmlformats.org/officeDocument/2006/relationships/oleObject" Target="../embeddings/oleObject83.bin"/><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oleObject" Target="../embeddings/oleObject87.bin"/><Relationship Id="rId5" Type="http://schemas.openxmlformats.org/officeDocument/2006/relationships/image" Target="../media/image149.wmf"/><Relationship Id="rId10" Type="http://schemas.openxmlformats.org/officeDocument/2006/relationships/image" Target="../media/image152.wmf"/><Relationship Id="rId4" Type="http://schemas.openxmlformats.org/officeDocument/2006/relationships/oleObject" Target="../embeddings/oleObject84.bin"/><Relationship Id="rId9" Type="http://schemas.openxmlformats.org/officeDocument/2006/relationships/oleObject" Target="../embeddings/oleObject86.bin"/><Relationship Id="rId14" Type="http://schemas.openxmlformats.org/officeDocument/2006/relationships/image" Target="../media/image154.wmf"/></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92.bin"/><Relationship Id="rId13" Type="http://schemas.openxmlformats.org/officeDocument/2006/relationships/image" Target="../media/image159.wmf"/><Relationship Id="rId18" Type="http://schemas.openxmlformats.org/officeDocument/2006/relationships/oleObject" Target="../embeddings/oleObject97.bin"/><Relationship Id="rId26" Type="http://schemas.openxmlformats.org/officeDocument/2006/relationships/oleObject" Target="../embeddings/oleObject101.bin"/><Relationship Id="rId3" Type="http://schemas.openxmlformats.org/officeDocument/2006/relationships/image" Target="../media/image153.wmf"/><Relationship Id="rId21" Type="http://schemas.openxmlformats.org/officeDocument/2006/relationships/image" Target="../media/image163.wmf"/><Relationship Id="rId7" Type="http://schemas.openxmlformats.org/officeDocument/2006/relationships/image" Target="../media/image156.wmf"/><Relationship Id="rId12" Type="http://schemas.openxmlformats.org/officeDocument/2006/relationships/oleObject" Target="../embeddings/oleObject94.bin"/><Relationship Id="rId17" Type="http://schemas.openxmlformats.org/officeDocument/2006/relationships/image" Target="../media/image161.wmf"/><Relationship Id="rId25" Type="http://schemas.openxmlformats.org/officeDocument/2006/relationships/image" Target="../media/image165.wmf"/><Relationship Id="rId2" Type="http://schemas.openxmlformats.org/officeDocument/2006/relationships/oleObject" Target="../embeddings/oleObject89.bin"/><Relationship Id="rId16" Type="http://schemas.openxmlformats.org/officeDocument/2006/relationships/oleObject" Target="../embeddings/oleObject96.bin"/><Relationship Id="rId20" Type="http://schemas.openxmlformats.org/officeDocument/2006/relationships/oleObject" Target="../embeddings/oleObject98.bin"/><Relationship Id="rId29" Type="http://schemas.openxmlformats.org/officeDocument/2006/relationships/image" Target="../media/image166.wmf"/><Relationship Id="rId1" Type="http://schemas.openxmlformats.org/officeDocument/2006/relationships/slideLayout" Target="../slideLayouts/slideLayout7.xml"/><Relationship Id="rId6" Type="http://schemas.openxmlformats.org/officeDocument/2006/relationships/oleObject" Target="../embeddings/oleObject91.bin"/><Relationship Id="rId11" Type="http://schemas.openxmlformats.org/officeDocument/2006/relationships/image" Target="../media/image158.wmf"/><Relationship Id="rId24" Type="http://schemas.openxmlformats.org/officeDocument/2006/relationships/oleObject" Target="../embeddings/oleObject100.bin"/><Relationship Id="rId5" Type="http://schemas.openxmlformats.org/officeDocument/2006/relationships/image" Target="../media/image155.wmf"/><Relationship Id="rId15" Type="http://schemas.openxmlformats.org/officeDocument/2006/relationships/image" Target="../media/image160.wmf"/><Relationship Id="rId23" Type="http://schemas.openxmlformats.org/officeDocument/2006/relationships/image" Target="../media/image164.wmf"/><Relationship Id="rId28" Type="http://schemas.openxmlformats.org/officeDocument/2006/relationships/oleObject" Target="../embeddings/oleObject102.bin"/><Relationship Id="rId10" Type="http://schemas.openxmlformats.org/officeDocument/2006/relationships/oleObject" Target="../embeddings/oleObject93.bin"/><Relationship Id="rId19" Type="http://schemas.openxmlformats.org/officeDocument/2006/relationships/image" Target="../media/image162.wmf"/><Relationship Id="rId31" Type="http://schemas.openxmlformats.org/officeDocument/2006/relationships/image" Target="../media/image167.wmf"/><Relationship Id="rId4" Type="http://schemas.openxmlformats.org/officeDocument/2006/relationships/oleObject" Target="../embeddings/oleObject90.bin"/><Relationship Id="rId9" Type="http://schemas.openxmlformats.org/officeDocument/2006/relationships/image" Target="../media/image157.wmf"/><Relationship Id="rId14" Type="http://schemas.openxmlformats.org/officeDocument/2006/relationships/oleObject" Target="../embeddings/oleObject95.bin"/><Relationship Id="rId22" Type="http://schemas.openxmlformats.org/officeDocument/2006/relationships/oleObject" Target="../embeddings/oleObject99.bin"/><Relationship Id="rId27" Type="http://schemas.openxmlformats.org/officeDocument/2006/relationships/image" Target="../media/image133.wmf"/><Relationship Id="rId30" Type="http://schemas.openxmlformats.org/officeDocument/2006/relationships/oleObject" Target="../embeddings/oleObject103.bin"/></Relationships>
</file>

<file path=ppt/slides/_rels/slide5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7.xml"/><Relationship Id="rId4" Type="http://schemas.openxmlformats.org/officeDocument/2006/relationships/image" Target="../media/image170.png"/></Relationships>
</file>

<file path=ppt/slides/_rels/slide5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 Id="rId5" Type="http://schemas.openxmlformats.org/officeDocument/2006/relationships/image" Target="../media/image174.png"/><Relationship Id="rId4" Type="http://schemas.openxmlformats.org/officeDocument/2006/relationships/image" Target="../media/image173.png"/></Relationships>
</file>

<file path=ppt/slides/_rels/slide55.xml.rels><?xml version="1.0" encoding="UTF-8" standalone="yes"?>
<Relationships xmlns="http://schemas.openxmlformats.org/package/2006/relationships"><Relationship Id="rId3" Type="http://schemas.openxmlformats.org/officeDocument/2006/relationships/image" Target="../media/image175.wmf"/><Relationship Id="rId7" Type="http://schemas.openxmlformats.org/officeDocument/2006/relationships/image" Target="../media/image177.wmf"/><Relationship Id="rId2" Type="http://schemas.openxmlformats.org/officeDocument/2006/relationships/oleObject" Target="../embeddings/oleObject104.bin"/><Relationship Id="rId1" Type="http://schemas.openxmlformats.org/officeDocument/2006/relationships/slideLayout" Target="../slideLayouts/slideLayout2.xml"/><Relationship Id="rId6" Type="http://schemas.openxmlformats.org/officeDocument/2006/relationships/oleObject" Target="../embeddings/oleObject106.bin"/><Relationship Id="rId5" Type="http://schemas.openxmlformats.org/officeDocument/2006/relationships/image" Target="../media/image176.wmf"/><Relationship Id="rId4" Type="http://schemas.openxmlformats.org/officeDocument/2006/relationships/oleObject" Target="../embeddings/oleObject105.bin"/></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109.bin"/><Relationship Id="rId13" Type="http://schemas.openxmlformats.org/officeDocument/2006/relationships/image" Target="../media/image183.wmf"/><Relationship Id="rId3" Type="http://schemas.openxmlformats.org/officeDocument/2006/relationships/image" Target="../media/image179.png"/><Relationship Id="rId7" Type="http://schemas.openxmlformats.org/officeDocument/2006/relationships/image" Target="../media/image181.wmf"/><Relationship Id="rId12" Type="http://schemas.openxmlformats.org/officeDocument/2006/relationships/oleObject" Target="../embeddings/oleObject111.bin"/><Relationship Id="rId17" Type="http://schemas.openxmlformats.org/officeDocument/2006/relationships/image" Target="../media/image185.wmf"/><Relationship Id="rId2" Type="http://schemas.openxmlformats.org/officeDocument/2006/relationships/image" Target="../media/image178.png"/><Relationship Id="rId16" Type="http://schemas.openxmlformats.org/officeDocument/2006/relationships/oleObject" Target="../embeddings/oleObject113.bin"/><Relationship Id="rId1" Type="http://schemas.openxmlformats.org/officeDocument/2006/relationships/slideLayout" Target="../slideLayouts/slideLayout2.xml"/><Relationship Id="rId6" Type="http://schemas.openxmlformats.org/officeDocument/2006/relationships/oleObject" Target="../embeddings/oleObject108.bin"/><Relationship Id="rId11" Type="http://schemas.openxmlformats.org/officeDocument/2006/relationships/image" Target="../media/image175.wmf"/><Relationship Id="rId5" Type="http://schemas.openxmlformats.org/officeDocument/2006/relationships/image" Target="../media/image180.wmf"/><Relationship Id="rId15" Type="http://schemas.openxmlformats.org/officeDocument/2006/relationships/image" Target="../media/image184.wmf"/><Relationship Id="rId10" Type="http://schemas.openxmlformats.org/officeDocument/2006/relationships/oleObject" Target="../embeddings/oleObject110.bin"/><Relationship Id="rId4" Type="http://schemas.openxmlformats.org/officeDocument/2006/relationships/oleObject" Target="../embeddings/oleObject107.bin"/><Relationship Id="rId9" Type="http://schemas.openxmlformats.org/officeDocument/2006/relationships/image" Target="../media/image182.wmf"/><Relationship Id="rId14" Type="http://schemas.openxmlformats.org/officeDocument/2006/relationships/oleObject" Target="../embeddings/oleObject112.bin"/></Relationships>
</file>

<file path=ppt/slides/_rels/slide57.xml.rels><?xml version="1.0" encoding="UTF-8" standalone="yes"?>
<Relationships xmlns="http://schemas.openxmlformats.org/package/2006/relationships"><Relationship Id="rId8" Type="http://schemas.openxmlformats.org/officeDocument/2006/relationships/image" Target="../media/image189.wmf"/><Relationship Id="rId3" Type="http://schemas.openxmlformats.org/officeDocument/2006/relationships/image" Target="../media/image186.wmf"/><Relationship Id="rId7" Type="http://schemas.openxmlformats.org/officeDocument/2006/relationships/oleObject" Target="../embeddings/oleObject116.bin"/><Relationship Id="rId12" Type="http://schemas.openxmlformats.org/officeDocument/2006/relationships/image" Target="../media/image191.wmf"/><Relationship Id="rId2" Type="http://schemas.openxmlformats.org/officeDocument/2006/relationships/oleObject" Target="../embeddings/oleObject114.bin"/><Relationship Id="rId1" Type="http://schemas.openxmlformats.org/officeDocument/2006/relationships/slideLayout" Target="../slideLayouts/slideLayout7.xml"/><Relationship Id="rId6" Type="http://schemas.openxmlformats.org/officeDocument/2006/relationships/image" Target="../media/image188.wmf"/><Relationship Id="rId11" Type="http://schemas.openxmlformats.org/officeDocument/2006/relationships/oleObject" Target="../embeddings/oleObject118.bin"/><Relationship Id="rId5" Type="http://schemas.openxmlformats.org/officeDocument/2006/relationships/oleObject" Target="../embeddings/oleObject115.bin"/><Relationship Id="rId10" Type="http://schemas.openxmlformats.org/officeDocument/2006/relationships/image" Target="../media/image190.wmf"/><Relationship Id="rId4" Type="http://schemas.openxmlformats.org/officeDocument/2006/relationships/image" Target="../media/image187.png"/><Relationship Id="rId9" Type="http://schemas.openxmlformats.org/officeDocument/2006/relationships/oleObject" Target="../embeddings/oleObject117.bin"/></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14.emf"/><Relationship Id="rId11" Type="http://schemas.openxmlformats.org/officeDocument/2006/relationships/image" Target="../media/image17.jpg"/><Relationship Id="rId5" Type="http://schemas.openxmlformats.org/officeDocument/2006/relationships/oleObject" Target="../embeddings/oleObject7.bin"/><Relationship Id="rId10" Type="http://schemas.openxmlformats.org/officeDocument/2006/relationships/image" Target="../media/image16.emf"/><Relationship Id="rId4" Type="http://schemas.openxmlformats.org/officeDocument/2006/relationships/image" Target="../media/image13.emf"/><Relationship Id="rId9" Type="http://schemas.openxmlformats.org/officeDocument/2006/relationships/oleObject" Target="../embeddings/oleObject9.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2CFADA69-D589-473D-B7CC-B972C38930CA}"/>
              </a:ext>
            </a:extLst>
          </p:cNvPr>
          <p:cNvSpPr>
            <a:spLocks noGrp="1"/>
          </p:cNvSpPr>
          <p:nvPr>
            <p:ph type="subTitle" idx="1"/>
          </p:nvPr>
        </p:nvSpPr>
        <p:spPr>
          <a:xfrm>
            <a:off x="1912795" y="3863309"/>
            <a:ext cx="9144000" cy="1655762"/>
          </a:xfrm>
        </p:spPr>
        <p:txBody>
          <a:bodyPr/>
          <a:lstStyle/>
          <a:p>
            <a:r>
              <a:rPr lang="zh-CN" altLang="en-US" dirty="0"/>
              <a:t>刘智波</a:t>
            </a:r>
            <a:endParaRPr lang="en-US" altLang="zh-CN" dirty="0"/>
          </a:p>
          <a:p>
            <a:r>
              <a:rPr lang="zh-CN" altLang="en-US" dirty="0"/>
              <a:t>南开大学物理科学学院</a:t>
            </a:r>
            <a:endParaRPr lang="en-US" altLang="zh-CN" dirty="0"/>
          </a:p>
          <a:p>
            <a:r>
              <a:rPr lang="en-US" altLang="zh-CN" dirty="0"/>
              <a:t>2022</a:t>
            </a:r>
            <a:r>
              <a:rPr lang="zh-CN" altLang="en-US" dirty="0"/>
              <a:t>年</a:t>
            </a:r>
          </a:p>
        </p:txBody>
      </p:sp>
      <p:pic>
        <p:nvPicPr>
          <p:cNvPr id="5" name="图片 4">
            <a:extLst>
              <a:ext uri="{FF2B5EF4-FFF2-40B4-BE49-F238E27FC236}">
                <a16:creationId xmlns:a16="http://schemas.microsoft.com/office/drawing/2014/main" id="{C3642D6C-EA87-4B93-BBFD-87172AC51E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917" y="286495"/>
            <a:ext cx="4514850" cy="1600200"/>
          </a:xfrm>
          <a:prstGeom prst="rect">
            <a:avLst/>
          </a:prstGeom>
        </p:spPr>
      </p:pic>
      <p:sp>
        <p:nvSpPr>
          <p:cNvPr id="6" name="矩形 5">
            <a:extLst>
              <a:ext uri="{FF2B5EF4-FFF2-40B4-BE49-F238E27FC236}">
                <a16:creationId xmlns:a16="http://schemas.microsoft.com/office/drawing/2014/main" id="{CDBA6B15-1404-40E7-A79D-8B5B2B81CC66}"/>
              </a:ext>
            </a:extLst>
          </p:cNvPr>
          <p:cNvSpPr/>
          <p:nvPr/>
        </p:nvSpPr>
        <p:spPr>
          <a:xfrm>
            <a:off x="2541018" y="2237028"/>
            <a:ext cx="7526714" cy="1107996"/>
          </a:xfrm>
          <a:prstGeom prst="rect">
            <a:avLst/>
          </a:prstGeom>
          <a:noFill/>
        </p:spPr>
        <p:txBody>
          <a:bodyPr wrap="square" lIns="91440" tIns="45720" rIns="91440" bIns="45720">
            <a:spAutoFit/>
          </a:bodyPr>
          <a:lstStyle/>
          <a:p>
            <a:pPr algn="ctr"/>
            <a:r>
              <a:rPr lang="zh-CN" altLang="en-US" sz="6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第二章 光的传播</a:t>
            </a:r>
          </a:p>
        </p:txBody>
      </p:sp>
    </p:spTree>
    <p:extLst>
      <p:ext uri="{BB962C8B-B14F-4D97-AF65-F5344CB8AC3E}">
        <p14:creationId xmlns:p14="http://schemas.microsoft.com/office/powerpoint/2010/main" val="30494969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7168FF-00DF-40A8-B559-4F0145F477E2}"/>
              </a:ext>
            </a:extLst>
          </p:cNvPr>
          <p:cNvSpPr>
            <a:spLocks noGrp="1"/>
          </p:cNvSpPr>
          <p:nvPr>
            <p:ph type="title"/>
          </p:nvPr>
        </p:nvSpPr>
        <p:spPr/>
        <p:txBody>
          <a:bodyPr/>
          <a:lstStyle/>
          <a:p>
            <a:r>
              <a:rPr lang="zh-CN" altLang="en-US" dirty="0"/>
              <a:t>光的反射定律</a:t>
            </a:r>
          </a:p>
        </p:txBody>
      </p:sp>
      <p:sp>
        <p:nvSpPr>
          <p:cNvPr id="6" name="Text Box 4">
            <a:extLst>
              <a:ext uri="{FF2B5EF4-FFF2-40B4-BE49-F238E27FC236}">
                <a16:creationId xmlns:a16="http://schemas.microsoft.com/office/drawing/2014/main" id="{D5679E32-66AD-4951-842F-E991BDB22ABB}"/>
              </a:ext>
            </a:extLst>
          </p:cNvPr>
          <p:cNvSpPr txBox="1">
            <a:spLocks noChangeArrowheads="1"/>
          </p:cNvSpPr>
          <p:nvPr/>
        </p:nvSpPr>
        <p:spPr bwMode="auto">
          <a:xfrm>
            <a:off x="1414463" y="1975078"/>
            <a:ext cx="4681537" cy="205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pPr>
            <a:r>
              <a:rPr kumimoji="0" lang="en-US" altLang="zh-CN" sz="2800" b="1" dirty="0">
                <a:latin typeface="Arial" panose="020B0604020202020204" pitchFamily="34" charset="0"/>
              </a:rPr>
              <a:t>        </a:t>
            </a:r>
            <a:r>
              <a:rPr kumimoji="0" lang="zh-CN" altLang="en-US" sz="2800" b="1" dirty="0">
                <a:latin typeface="Arial" panose="020B0604020202020204" pitchFamily="34" charset="0"/>
              </a:rPr>
              <a:t>当光沿某一方向传播的过程中遇到两种介质的分界面时会发生一部分光被反射的现象。 </a:t>
            </a:r>
          </a:p>
        </p:txBody>
      </p:sp>
      <p:sp>
        <p:nvSpPr>
          <p:cNvPr id="10" name="Text Box 5">
            <a:extLst>
              <a:ext uri="{FF2B5EF4-FFF2-40B4-BE49-F238E27FC236}">
                <a16:creationId xmlns:a16="http://schemas.microsoft.com/office/drawing/2014/main" id="{CBC5704A-D145-4A24-9D3C-C25C081EDAFA}"/>
              </a:ext>
            </a:extLst>
          </p:cNvPr>
          <p:cNvSpPr txBox="1">
            <a:spLocks noChangeArrowheads="1"/>
          </p:cNvSpPr>
          <p:nvPr/>
        </p:nvSpPr>
        <p:spPr bwMode="auto">
          <a:xfrm>
            <a:off x="5751520" y="4777570"/>
            <a:ext cx="5410200" cy="1547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pPr>
            <a:r>
              <a:rPr kumimoji="0" lang="en-US" altLang="zh-CN" sz="2800" b="1" dirty="0">
                <a:latin typeface="Arial" panose="020B0604020202020204" pitchFamily="34" charset="0"/>
              </a:rPr>
              <a:t>        </a:t>
            </a:r>
            <a:r>
              <a:rPr kumimoji="0" lang="zh-CN" altLang="en-US" sz="2800" b="1" dirty="0">
                <a:latin typeface="Arial" panose="020B0604020202020204" pitchFamily="34" charset="0"/>
              </a:rPr>
              <a:t>界面光滑，如入射光线为平行光线，则反射光束中的各条光线也相互平行，沿同一方向传播。</a:t>
            </a:r>
          </a:p>
        </p:txBody>
      </p:sp>
      <p:sp>
        <p:nvSpPr>
          <p:cNvPr id="11" name="Rectangle 7">
            <a:extLst>
              <a:ext uri="{FF2B5EF4-FFF2-40B4-BE49-F238E27FC236}">
                <a16:creationId xmlns:a16="http://schemas.microsoft.com/office/drawing/2014/main" id="{4BE17C92-F020-4DAF-A6D1-17155DB0F1B4}"/>
              </a:ext>
            </a:extLst>
          </p:cNvPr>
          <p:cNvSpPr>
            <a:spLocks noChangeArrowheads="1"/>
          </p:cNvSpPr>
          <p:nvPr/>
        </p:nvSpPr>
        <p:spPr bwMode="auto">
          <a:xfrm>
            <a:off x="5257800" y="4229347"/>
            <a:ext cx="3886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pPr>
            <a:r>
              <a:rPr kumimoji="0" lang="en-US" altLang="zh-CN" sz="3200" b="1" dirty="0">
                <a:latin typeface="Arial" panose="020B0604020202020204" pitchFamily="34" charset="0"/>
                <a:ea typeface="黑体" panose="02010609060101010101" pitchFamily="49" charset="-122"/>
              </a:rPr>
              <a:t>2</a:t>
            </a:r>
            <a:r>
              <a:rPr kumimoji="0" lang="zh-CN" altLang="en-US" sz="3200" b="1" dirty="0">
                <a:latin typeface="Arial" panose="020B0604020202020204" pitchFamily="34" charset="0"/>
                <a:ea typeface="黑体" panose="02010609060101010101" pitchFamily="49" charset="-122"/>
              </a:rPr>
              <a:t>、镜面反射：</a:t>
            </a:r>
          </a:p>
        </p:txBody>
      </p:sp>
      <p:grpSp>
        <p:nvGrpSpPr>
          <p:cNvPr id="12" name="Group 34">
            <a:extLst>
              <a:ext uri="{FF2B5EF4-FFF2-40B4-BE49-F238E27FC236}">
                <a16:creationId xmlns:a16="http://schemas.microsoft.com/office/drawing/2014/main" id="{9FD96AD9-01B0-47DD-B740-001271A79EB0}"/>
              </a:ext>
            </a:extLst>
          </p:cNvPr>
          <p:cNvGrpSpPr>
            <a:grpSpLocks/>
          </p:cNvGrpSpPr>
          <p:nvPr/>
        </p:nvGrpSpPr>
        <p:grpSpPr bwMode="auto">
          <a:xfrm>
            <a:off x="247650" y="4019549"/>
            <a:ext cx="3267075" cy="2728913"/>
            <a:chOff x="0" y="2208"/>
            <a:chExt cx="2222" cy="1769"/>
          </a:xfrm>
        </p:grpSpPr>
        <p:sp>
          <p:nvSpPr>
            <p:cNvPr id="13" name="Rectangle 9">
              <a:extLst>
                <a:ext uri="{FF2B5EF4-FFF2-40B4-BE49-F238E27FC236}">
                  <a16:creationId xmlns:a16="http://schemas.microsoft.com/office/drawing/2014/main" id="{174C777E-202F-45BF-B86F-F49652753A62}"/>
                </a:ext>
              </a:extLst>
            </p:cNvPr>
            <p:cNvSpPr>
              <a:spLocks noChangeArrowheads="1"/>
            </p:cNvSpPr>
            <p:nvPr/>
          </p:nvSpPr>
          <p:spPr bwMode="auto">
            <a:xfrm>
              <a:off x="0" y="2208"/>
              <a:ext cx="2222" cy="1769"/>
            </a:xfrm>
            <a:prstGeom prst="rect">
              <a:avLst/>
            </a:prstGeom>
            <a:solidFill>
              <a:srgbClr val="00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4" name="Group 10">
              <a:extLst>
                <a:ext uri="{FF2B5EF4-FFF2-40B4-BE49-F238E27FC236}">
                  <a16:creationId xmlns:a16="http://schemas.microsoft.com/office/drawing/2014/main" id="{A4F09662-DF38-4206-9582-E0D2CC83BE0B}"/>
                </a:ext>
              </a:extLst>
            </p:cNvPr>
            <p:cNvGrpSpPr>
              <a:grpSpLocks noChangeAspect="1"/>
            </p:cNvGrpSpPr>
            <p:nvPr/>
          </p:nvGrpSpPr>
          <p:grpSpPr bwMode="auto">
            <a:xfrm>
              <a:off x="227" y="2344"/>
              <a:ext cx="1755" cy="1361"/>
              <a:chOff x="2373" y="843"/>
              <a:chExt cx="7140" cy="5616"/>
            </a:xfrm>
          </p:grpSpPr>
          <p:sp>
            <p:nvSpPr>
              <p:cNvPr id="15" name="AutoShape 11">
                <a:extLst>
                  <a:ext uri="{FF2B5EF4-FFF2-40B4-BE49-F238E27FC236}">
                    <a16:creationId xmlns:a16="http://schemas.microsoft.com/office/drawing/2014/main" id="{25AE6E6C-F81D-4457-B424-D4DB6A64921E}"/>
                  </a:ext>
                </a:extLst>
              </p:cNvPr>
              <p:cNvSpPr>
                <a:spLocks noChangeAspect="1" noChangeArrowheads="1"/>
              </p:cNvSpPr>
              <p:nvPr/>
            </p:nvSpPr>
            <p:spPr bwMode="auto">
              <a:xfrm>
                <a:off x="2373" y="843"/>
                <a:ext cx="7140" cy="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 name="Rectangle 12">
                <a:extLst>
                  <a:ext uri="{FF2B5EF4-FFF2-40B4-BE49-F238E27FC236}">
                    <a16:creationId xmlns:a16="http://schemas.microsoft.com/office/drawing/2014/main" id="{3759B042-1979-4F30-8351-E7B451FFF109}"/>
                  </a:ext>
                </a:extLst>
              </p:cNvPr>
              <p:cNvSpPr>
                <a:spLocks noChangeArrowheads="1"/>
              </p:cNvSpPr>
              <p:nvPr/>
            </p:nvSpPr>
            <p:spPr bwMode="auto">
              <a:xfrm>
                <a:off x="2994" y="5055"/>
                <a:ext cx="5898" cy="1404"/>
              </a:xfrm>
              <a:prstGeom prst="rect">
                <a:avLst/>
              </a:prstGeom>
              <a:gradFill rotWithShape="1">
                <a:gsLst>
                  <a:gs pos="0">
                    <a:schemeClr val="accent1"/>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7" name="Line 13">
                <a:extLst>
                  <a:ext uri="{FF2B5EF4-FFF2-40B4-BE49-F238E27FC236}">
                    <a16:creationId xmlns:a16="http://schemas.microsoft.com/office/drawing/2014/main" id="{30AE20B9-CABA-455D-8C11-C7631DB49E2D}"/>
                  </a:ext>
                </a:extLst>
              </p:cNvPr>
              <p:cNvSpPr>
                <a:spLocks noChangeShapeType="1"/>
              </p:cNvSpPr>
              <p:nvPr/>
            </p:nvSpPr>
            <p:spPr bwMode="auto">
              <a:xfrm>
                <a:off x="2994" y="5055"/>
                <a:ext cx="5898" cy="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14">
                <a:extLst>
                  <a:ext uri="{FF2B5EF4-FFF2-40B4-BE49-F238E27FC236}">
                    <a16:creationId xmlns:a16="http://schemas.microsoft.com/office/drawing/2014/main" id="{AE6C33BF-FA79-47CF-AA8D-CD8A7A885EB2}"/>
                  </a:ext>
                </a:extLst>
              </p:cNvPr>
              <p:cNvSpPr>
                <a:spLocks noChangeShapeType="1"/>
              </p:cNvSpPr>
              <p:nvPr/>
            </p:nvSpPr>
            <p:spPr bwMode="auto">
              <a:xfrm>
                <a:off x="3615" y="1311"/>
                <a:ext cx="3725" cy="3780"/>
              </a:xfrm>
              <a:prstGeom prst="line">
                <a:avLst/>
              </a:prstGeom>
              <a:noFill/>
              <a:ln w="19050">
                <a:solidFill>
                  <a:schemeClr val="bg1"/>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19" name="Line 15">
                <a:extLst>
                  <a:ext uri="{FF2B5EF4-FFF2-40B4-BE49-F238E27FC236}">
                    <a16:creationId xmlns:a16="http://schemas.microsoft.com/office/drawing/2014/main" id="{585E7AA8-0E5D-4B8D-85CF-606F869CD8AA}"/>
                  </a:ext>
                </a:extLst>
              </p:cNvPr>
              <p:cNvSpPr>
                <a:spLocks noChangeShapeType="1"/>
              </p:cNvSpPr>
              <p:nvPr/>
            </p:nvSpPr>
            <p:spPr bwMode="auto">
              <a:xfrm>
                <a:off x="2994" y="2247"/>
                <a:ext cx="2794" cy="2835"/>
              </a:xfrm>
              <a:prstGeom prst="line">
                <a:avLst/>
              </a:prstGeom>
              <a:noFill/>
              <a:ln w="19050">
                <a:solidFill>
                  <a:schemeClr val="bg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 name="Line 16">
                <a:extLst>
                  <a:ext uri="{FF2B5EF4-FFF2-40B4-BE49-F238E27FC236}">
                    <a16:creationId xmlns:a16="http://schemas.microsoft.com/office/drawing/2014/main" id="{4ABCE10D-BE38-4386-B7F1-CB10A94560F3}"/>
                  </a:ext>
                </a:extLst>
              </p:cNvPr>
              <p:cNvSpPr>
                <a:spLocks noChangeShapeType="1"/>
              </p:cNvSpPr>
              <p:nvPr/>
            </p:nvSpPr>
            <p:spPr bwMode="auto">
              <a:xfrm>
                <a:off x="2373" y="3183"/>
                <a:ext cx="1863" cy="1872"/>
              </a:xfrm>
              <a:prstGeom prst="line">
                <a:avLst/>
              </a:prstGeom>
              <a:noFill/>
              <a:ln w="19050">
                <a:solidFill>
                  <a:schemeClr val="bg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1" name="Line 17">
                <a:extLst>
                  <a:ext uri="{FF2B5EF4-FFF2-40B4-BE49-F238E27FC236}">
                    <a16:creationId xmlns:a16="http://schemas.microsoft.com/office/drawing/2014/main" id="{D80CED8D-F1DC-48BB-924B-AEECA7F11642}"/>
                  </a:ext>
                </a:extLst>
              </p:cNvPr>
              <p:cNvSpPr>
                <a:spLocks noChangeShapeType="1"/>
              </p:cNvSpPr>
              <p:nvPr/>
            </p:nvSpPr>
            <p:spPr bwMode="auto">
              <a:xfrm flipH="1">
                <a:off x="5788" y="3183"/>
                <a:ext cx="1862" cy="1872"/>
              </a:xfrm>
              <a:prstGeom prst="line">
                <a:avLst/>
              </a:prstGeom>
              <a:noFill/>
              <a:ln w="19050">
                <a:solidFill>
                  <a:schemeClr val="bg1"/>
                </a:solidFill>
                <a:round/>
                <a:headEnd type="stealth"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 name="Line 18">
                <a:extLst>
                  <a:ext uri="{FF2B5EF4-FFF2-40B4-BE49-F238E27FC236}">
                    <a16:creationId xmlns:a16="http://schemas.microsoft.com/office/drawing/2014/main" id="{2819CCDE-FC8F-4DF9-A19D-F60AD44E18BB}"/>
                  </a:ext>
                </a:extLst>
              </p:cNvPr>
              <p:cNvSpPr>
                <a:spLocks noChangeShapeType="1"/>
              </p:cNvSpPr>
              <p:nvPr/>
            </p:nvSpPr>
            <p:spPr bwMode="auto">
              <a:xfrm flipH="1">
                <a:off x="4236" y="2535"/>
                <a:ext cx="2483" cy="2520"/>
              </a:xfrm>
              <a:prstGeom prst="line">
                <a:avLst/>
              </a:prstGeom>
              <a:noFill/>
              <a:ln w="19050">
                <a:solidFill>
                  <a:schemeClr val="bg1"/>
                </a:solidFill>
                <a:round/>
                <a:headEnd type="stealth"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 name="Line 19">
                <a:extLst>
                  <a:ext uri="{FF2B5EF4-FFF2-40B4-BE49-F238E27FC236}">
                    <a16:creationId xmlns:a16="http://schemas.microsoft.com/office/drawing/2014/main" id="{2E3E8C74-F707-434A-B765-2DA72D44FEFB}"/>
                  </a:ext>
                </a:extLst>
              </p:cNvPr>
              <p:cNvSpPr>
                <a:spLocks noChangeShapeType="1"/>
              </p:cNvSpPr>
              <p:nvPr/>
            </p:nvSpPr>
            <p:spPr bwMode="auto">
              <a:xfrm flipH="1">
                <a:off x="7340" y="4110"/>
                <a:ext cx="931" cy="945"/>
              </a:xfrm>
              <a:prstGeom prst="line">
                <a:avLst/>
              </a:prstGeom>
              <a:noFill/>
              <a:ln w="19050">
                <a:solidFill>
                  <a:schemeClr val="bg1"/>
                </a:solidFill>
                <a:round/>
                <a:headEnd type="stealth"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24" name="Rectangle 21">
            <a:extLst>
              <a:ext uri="{FF2B5EF4-FFF2-40B4-BE49-F238E27FC236}">
                <a16:creationId xmlns:a16="http://schemas.microsoft.com/office/drawing/2014/main" id="{6101F0C0-158A-4412-8D67-C1DBD46E6180}"/>
              </a:ext>
            </a:extLst>
          </p:cNvPr>
          <p:cNvSpPr>
            <a:spLocks noChangeArrowheads="1"/>
          </p:cNvSpPr>
          <p:nvPr/>
        </p:nvSpPr>
        <p:spPr bwMode="auto">
          <a:xfrm>
            <a:off x="469249" y="1516451"/>
            <a:ext cx="4038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pPr>
            <a:r>
              <a:rPr kumimoji="0" lang="en-US" altLang="zh-CN" sz="3200" b="1" dirty="0">
                <a:latin typeface="Arial" panose="020B0604020202020204" pitchFamily="34" charset="0"/>
                <a:ea typeface="黑体" panose="02010609060101010101" pitchFamily="49" charset="-122"/>
              </a:rPr>
              <a:t>1</a:t>
            </a:r>
            <a:r>
              <a:rPr kumimoji="0" lang="zh-CN" altLang="en-US" sz="3200" b="1" dirty="0">
                <a:latin typeface="Arial" panose="020B0604020202020204" pitchFamily="34" charset="0"/>
                <a:ea typeface="黑体" panose="02010609060101010101" pitchFamily="49" charset="-122"/>
              </a:rPr>
              <a:t>、反射现象：</a:t>
            </a:r>
          </a:p>
        </p:txBody>
      </p:sp>
      <p:pic>
        <p:nvPicPr>
          <p:cNvPr id="25" name="Picture 3">
            <a:extLst>
              <a:ext uri="{FF2B5EF4-FFF2-40B4-BE49-F238E27FC236}">
                <a16:creationId xmlns:a16="http://schemas.microsoft.com/office/drawing/2014/main" id="{120397F7-9196-4A96-975F-64F94E6EF5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823" t="4723" r="45677" b="22812"/>
          <a:stretch>
            <a:fillRect/>
          </a:stretch>
        </p:blipFill>
        <p:spPr bwMode="auto">
          <a:xfrm>
            <a:off x="8177220" y="365125"/>
            <a:ext cx="2984500" cy="38163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456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0-#ppt_w/2"/>
                                          </p:val>
                                        </p:tav>
                                        <p:tav tm="100000">
                                          <p:val>
                                            <p:strVal val="#ppt_x"/>
                                          </p:val>
                                        </p:tav>
                                      </p:tavLst>
                                    </p:anim>
                                    <p:anim calcmode="lin" valueType="num">
                                      <p:cBhvr additive="base">
                                        <p:cTn id="17"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left)">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blinds(horizontal)">
                                      <p:cBhvr>
                                        <p:cTn id="3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7168FF-00DF-40A8-B559-4F0145F477E2}"/>
              </a:ext>
            </a:extLst>
          </p:cNvPr>
          <p:cNvSpPr>
            <a:spLocks noGrp="1"/>
          </p:cNvSpPr>
          <p:nvPr>
            <p:ph type="title"/>
          </p:nvPr>
        </p:nvSpPr>
        <p:spPr/>
        <p:txBody>
          <a:bodyPr/>
          <a:lstStyle/>
          <a:p>
            <a:r>
              <a:rPr lang="zh-CN" altLang="en-US" dirty="0"/>
              <a:t>光的反射定律</a:t>
            </a:r>
          </a:p>
        </p:txBody>
      </p:sp>
      <p:sp>
        <p:nvSpPr>
          <p:cNvPr id="26" name="Text Box 2">
            <a:extLst>
              <a:ext uri="{FF2B5EF4-FFF2-40B4-BE49-F238E27FC236}">
                <a16:creationId xmlns:a16="http://schemas.microsoft.com/office/drawing/2014/main" id="{948C8ECD-91B7-4719-B5E7-14532271D3C3}"/>
              </a:ext>
            </a:extLst>
          </p:cNvPr>
          <p:cNvSpPr txBox="1">
            <a:spLocks noChangeArrowheads="1"/>
          </p:cNvSpPr>
          <p:nvPr/>
        </p:nvSpPr>
        <p:spPr bwMode="auto">
          <a:xfrm>
            <a:off x="625657" y="1871558"/>
            <a:ext cx="6512647" cy="1052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15000"/>
              </a:lnSpc>
            </a:pPr>
            <a:r>
              <a:rPr kumimoji="0" lang="en-US" altLang="zh-CN" sz="2800" b="1" dirty="0">
                <a:latin typeface="Arial" panose="020B0604020202020204" pitchFamily="34" charset="0"/>
              </a:rPr>
              <a:t>        </a:t>
            </a:r>
            <a:r>
              <a:rPr kumimoji="0" lang="zh-CN" altLang="en-US" sz="2800" b="1" dirty="0">
                <a:latin typeface="Arial" panose="020B0604020202020204" pitchFamily="34" charset="0"/>
              </a:rPr>
              <a:t>如界面粗糙，入射光为平行光线，反射光线可以有各种不同的传播方向。</a:t>
            </a:r>
          </a:p>
        </p:txBody>
      </p:sp>
      <p:grpSp>
        <p:nvGrpSpPr>
          <p:cNvPr id="27" name="Group 44">
            <a:extLst>
              <a:ext uri="{FF2B5EF4-FFF2-40B4-BE49-F238E27FC236}">
                <a16:creationId xmlns:a16="http://schemas.microsoft.com/office/drawing/2014/main" id="{692899C8-5692-4711-A2B7-B3FAD711AE1D}"/>
              </a:ext>
            </a:extLst>
          </p:cNvPr>
          <p:cNvGrpSpPr>
            <a:grpSpLocks/>
          </p:cNvGrpSpPr>
          <p:nvPr/>
        </p:nvGrpSpPr>
        <p:grpSpPr bwMode="auto">
          <a:xfrm>
            <a:off x="7345233" y="850107"/>
            <a:ext cx="3328987" cy="2338388"/>
            <a:chOff x="3408" y="96"/>
            <a:chExt cx="2097" cy="1473"/>
          </a:xfrm>
        </p:grpSpPr>
        <p:sp>
          <p:nvSpPr>
            <p:cNvPr id="28" name="Rectangle 4">
              <a:extLst>
                <a:ext uri="{FF2B5EF4-FFF2-40B4-BE49-F238E27FC236}">
                  <a16:creationId xmlns:a16="http://schemas.microsoft.com/office/drawing/2014/main" id="{B19BD79A-3522-4FFC-BF7C-CDC6BEF2BD3E}"/>
                </a:ext>
              </a:extLst>
            </p:cNvPr>
            <p:cNvSpPr>
              <a:spLocks noChangeAspect="1" noChangeArrowheads="1"/>
            </p:cNvSpPr>
            <p:nvPr/>
          </p:nvSpPr>
          <p:spPr bwMode="auto">
            <a:xfrm>
              <a:off x="3408" y="96"/>
              <a:ext cx="2097" cy="1473"/>
            </a:xfrm>
            <a:prstGeom prst="rect">
              <a:avLst/>
            </a:prstGeom>
            <a:solidFill>
              <a:srgbClr val="006600"/>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9" name="Group 5">
              <a:extLst>
                <a:ext uri="{FF2B5EF4-FFF2-40B4-BE49-F238E27FC236}">
                  <a16:creationId xmlns:a16="http://schemas.microsoft.com/office/drawing/2014/main" id="{50FD335C-B32D-443F-A459-A2A013311C0A}"/>
                </a:ext>
              </a:extLst>
            </p:cNvPr>
            <p:cNvGrpSpPr>
              <a:grpSpLocks noChangeAspect="1"/>
            </p:cNvGrpSpPr>
            <p:nvPr/>
          </p:nvGrpSpPr>
          <p:grpSpPr bwMode="auto">
            <a:xfrm>
              <a:off x="3569" y="243"/>
              <a:ext cx="1786" cy="1110"/>
              <a:chOff x="2373" y="4407"/>
              <a:chExt cx="7450" cy="5148"/>
            </a:xfrm>
          </p:grpSpPr>
          <p:sp>
            <p:nvSpPr>
              <p:cNvPr id="30" name="AutoShape 6">
                <a:extLst>
                  <a:ext uri="{FF2B5EF4-FFF2-40B4-BE49-F238E27FC236}">
                    <a16:creationId xmlns:a16="http://schemas.microsoft.com/office/drawing/2014/main" id="{1F843884-E4EF-40EF-B020-204C9B7417CF}"/>
                  </a:ext>
                </a:extLst>
              </p:cNvPr>
              <p:cNvSpPr>
                <a:spLocks noChangeAspect="1" noChangeArrowheads="1"/>
              </p:cNvSpPr>
              <p:nvPr/>
            </p:nvSpPr>
            <p:spPr bwMode="auto">
              <a:xfrm>
                <a:off x="2373" y="4407"/>
                <a:ext cx="7450" cy="5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1"/>
                    </a:solidFill>
                    <a:miter lim="800000"/>
                    <a:headEnd/>
                    <a:tailEnd/>
                  </a14:hiddenLine>
                </a:ext>
              </a:extLst>
            </p:spPr>
            <p:txBody>
              <a:bodyPr/>
              <a:lstStyle/>
              <a:p>
                <a:endParaRPr lang="zh-CN" altLang="en-US"/>
              </a:p>
            </p:txBody>
          </p:sp>
          <p:sp>
            <p:nvSpPr>
              <p:cNvPr id="31" name="Freeform 7">
                <a:extLst>
                  <a:ext uri="{FF2B5EF4-FFF2-40B4-BE49-F238E27FC236}">
                    <a16:creationId xmlns:a16="http://schemas.microsoft.com/office/drawing/2014/main" id="{7D5CEF21-B65B-4A3F-B90C-23ECC2F19FD1}"/>
                  </a:ext>
                </a:extLst>
              </p:cNvPr>
              <p:cNvSpPr>
                <a:spLocks noChangeAspect="1"/>
              </p:cNvSpPr>
              <p:nvPr/>
            </p:nvSpPr>
            <p:spPr bwMode="auto">
              <a:xfrm>
                <a:off x="2994" y="7560"/>
                <a:ext cx="5898" cy="1995"/>
              </a:xfrm>
              <a:custGeom>
                <a:avLst/>
                <a:gdLst>
                  <a:gd name="T0" fmla="*/ 0 w 1995"/>
                  <a:gd name="T1" fmla="*/ 162 h 665"/>
                  <a:gd name="T2" fmla="*/ 135 w 1995"/>
                  <a:gd name="T3" fmla="*/ 82 h 665"/>
                  <a:gd name="T4" fmla="*/ 420 w 1995"/>
                  <a:gd name="T5" fmla="*/ 162 h 665"/>
                  <a:gd name="T6" fmla="*/ 570 w 1995"/>
                  <a:gd name="T7" fmla="*/ 48 h 665"/>
                  <a:gd name="T8" fmla="*/ 735 w 1995"/>
                  <a:gd name="T9" fmla="*/ 145 h 665"/>
                  <a:gd name="T10" fmla="*/ 788 w 1995"/>
                  <a:gd name="T11" fmla="*/ 0 h 665"/>
                  <a:gd name="T12" fmla="*/ 930 w 1995"/>
                  <a:gd name="T13" fmla="*/ 87 h 665"/>
                  <a:gd name="T14" fmla="*/ 1095 w 1995"/>
                  <a:gd name="T15" fmla="*/ 135 h 665"/>
                  <a:gd name="T16" fmla="*/ 1350 w 1995"/>
                  <a:gd name="T17" fmla="*/ 48 h 665"/>
                  <a:gd name="T18" fmla="*/ 1575 w 1995"/>
                  <a:gd name="T19" fmla="*/ 126 h 665"/>
                  <a:gd name="T20" fmla="*/ 1710 w 1995"/>
                  <a:gd name="T21" fmla="*/ 48 h 665"/>
                  <a:gd name="T22" fmla="*/ 1785 w 1995"/>
                  <a:gd name="T23" fmla="*/ 162 h 665"/>
                  <a:gd name="T24" fmla="*/ 1980 w 1995"/>
                  <a:gd name="T25" fmla="*/ 184 h 665"/>
                  <a:gd name="T26" fmla="*/ 1995 w 1995"/>
                  <a:gd name="T27" fmla="*/ 665 h 665"/>
                  <a:gd name="T28" fmla="*/ 0 w 1995"/>
                  <a:gd name="T29" fmla="*/ 665 h 665"/>
                  <a:gd name="T30" fmla="*/ 0 w 1995"/>
                  <a:gd name="T31" fmla="*/ 162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95" h="665">
                    <a:moveTo>
                      <a:pt x="0" y="162"/>
                    </a:moveTo>
                    <a:lnTo>
                      <a:pt x="135" y="82"/>
                    </a:lnTo>
                    <a:lnTo>
                      <a:pt x="420" y="162"/>
                    </a:lnTo>
                    <a:lnTo>
                      <a:pt x="570" y="48"/>
                    </a:lnTo>
                    <a:lnTo>
                      <a:pt x="735" y="145"/>
                    </a:lnTo>
                    <a:lnTo>
                      <a:pt x="788" y="0"/>
                    </a:lnTo>
                    <a:lnTo>
                      <a:pt x="930" y="87"/>
                    </a:lnTo>
                    <a:lnTo>
                      <a:pt x="1095" y="135"/>
                    </a:lnTo>
                    <a:lnTo>
                      <a:pt x="1350" y="48"/>
                    </a:lnTo>
                    <a:lnTo>
                      <a:pt x="1575" y="126"/>
                    </a:lnTo>
                    <a:lnTo>
                      <a:pt x="1710" y="48"/>
                    </a:lnTo>
                    <a:lnTo>
                      <a:pt x="1785" y="162"/>
                    </a:lnTo>
                    <a:lnTo>
                      <a:pt x="1980" y="184"/>
                    </a:lnTo>
                    <a:lnTo>
                      <a:pt x="1995" y="665"/>
                    </a:lnTo>
                    <a:lnTo>
                      <a:pt x="0" y="665"/>
                    </a:lnTo>
                    <a:lnTo>
                      <a:pt x="0" y="162"/>
                    </a:lnTo>
                    <a:close/>
                  </a:path>
                </a:pathLst>
              </a:custGeom>
              <a:gradFill rotWithShape="1">
                <a:gsLst>
                  <a:gs pos="0">
                    <a:srgbClr val="33CCCC"/>
                  </a:gs>
                  <a:gs pos="100000">
                    <a:srgbClr val="FFFFFF"/>
                  </a:gs>
                </a:gsLst>
                <a:lin ang="5400000" scaled="1"/>
              </a:gradFill>
              <a:ln w="9525">
                <a:solidFill>
                  <a:schemeClr val="bg1"/>
                </a:solidFill>
                <a:round/>
                <a:headEnd/>
                <a:tailEnd/>
              </a:ln>
            </p:spPr>
            <p:txBody>
              <a:bodyPr/>
              <a:lstStyle/>
              <a:p>
                <a:endParaRPr lang="zh-CN" altLang="en-US"/>
              </a:p>
            </p:txBody>
          </p:sp>
          <p:sp>
            <p:nvSpPr>
              <p:cNvPr id="32" name="Line 8">
                <a:extLst>
                  <a:ext uri="{FF2B5EF4-FFF2-40B4-BE49-F238E27FC236}">
                    <a16:creationId xmlns:a16="http://schemas.microsoft.com/office/drawing/2014/main" id="{58FB4C96-AECA-441C-9BA2-6BF577D95493}"/>
                  </a:ext>
                </a:extLst>
              </p:cNvPr>
              <p:cNvSpPr>
                <a:spLocks noChangeAspect="1" noChangeShapeType="1"/>
              </p:cNvSpPr>
              <p:nvPr/>
            </p:nvSpPr>
            <p:spPr bwMode="auto">
              <a:xfrm>
                <a:off x="4236" y="5037"/>
                <a:ext cx="2681" cy="2721"/>
              </a:xfrm>
              <a:prstGeom prst="line">
                <a:avLst/>
              </a:prstGeom>
              <a:noFill/>
              <a:ln w="19050">
                <a:solidFill>
                  <a:schemeClr val="bg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3" name="Line 9">
                <a:extLst>
                  <a:ext uri="{FF2B5EF4-FFF2-40B4-BE49-F238E27FC236}">
                    <a16:creationId xmlns:a16="http://schemas.microsoft.com/office/drawing/2014/main" id="{B76BA9EE-FD39-4909-A7FB-7046460C9D80}"/>
                  </a:ext>
                </a:extLst>
              </p:cNvPr>
              <p:cNvSpPr>
                <a:spLocks noChangeAspect="1" noChangeShapeType="1"/>
              </p:cNvSpPr>
              <p:nvPr/>
            </p:nvSpPr>
            <p:spPr bwMode="auto">
              <a:xfrm>
                <a:off x="3304" y="5658"/>
                <a:ext cx="1987" cy="2016"/>
              </a:xfrm>
              <a:prstGeom prst="line">
                <a:avLst/>
              </a:prstGeom>
              <a:noFill/>
              <a:ln w="19050">
                <a:solidFill>
                  <a:schemeClr val="bg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4" name="Line 10">
                <a:extLst>
                  <a:ext uri="{FF2B5EF4-FFF2-40B4-BE49-F238E27FC236}">
                    <a16:creationId xmlns:a16="http://schemas.microsoft.com/office/drawing/2014/main" id="{8DEE2F23-8E27-45EB-9C9E-425979094754}"/>
                  </a:ext>
                </a:extLst>
              </p:cNvPr>
              <p:cNvSpPr>
                <a:spLocks noChangeAspect="1" noChangeShapeType="1"/>
              </p:cNvSpPr>
              <p:nvPr/>
            </p:nvSpPr>
            <p:spPr bwMode="auto">
              <a:xfrm>
                <a:off x="2373" y="6279"/>
                <a:ext cx="1694" cy="1704"/>
              </a:xfrm>
              <a:prstGeom prst="line">
                <a:avLst/>
              </a:prstGeom>
              <a:noFill/>
              <a:ln w="19050">
                <a:solidFill>
                  <a:schemeClr val="bg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5" name="Line 11">
                <a:extLst>
                  <a:ext uri="{FF2B5EF4-FFF2-40B4-BE49-F238E27FC236}">
                    <a16:creationId xmlns:a16="http://schemas.microsoft.com/office/drawing/2014/main" id="{F4420621-D907-41A5-B210-6DCAB17ED1D1}"/>
                  </a:ext>
                </a:extLst>
              </p:cNvPr>
              <p:cNvSpPr>
                <a:spLocks noChangeAspect="1" noChangeShapeType="1"/>
              </p:cNvSpPr>
              <p:nvPr/>
            </p:nvSpPr>
            <p:spPr bwMode="auto">
              <a:xfrm>
                <a:off x="5167" y="4560"/>
                <a:ext cx="3530" cy="3582"/>
              </a:xfrm>
              <a:prstGeom prst="line">
                <a:avLst/>
              </a:prstGeom>
              <a:noFill/>
              <a:ln w="19050">
                <a:solidFill>
                  <a:schemeClr val="bg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6" name="Line 12">
                <a:extLst>
                  <a:ext uri="{FF2B5EF4-FFF2-40B4-BE49-F238E27FC236}">
                    <a16:creationId xmlns:a16="http://schemas.microsoft.com/office/drawing/2014/main" id="{236C361A-B99C-4D30-89DB-FEE7F8271B6A}"/>
                  </a:ext>
                </a:extLst>
              </p:cNvPr>
              <p:cNvSpPr>
                <a:spLocks noChangeAspect="1" noChangeShapeType="1"/>
              </p:cNvSpPr>
              <p:nvPr/>
            </p:nvSpPr>
            <p:spPr bwMode="auto">
              <a:xfrm flipV="1">
                <a:off x="8649" y="7557"/>
                <a:ext cx="932" cy="546"/>
              </a:xfrm>
              <a:prstGeom prst="line">
                <a:avLst/>
              </a:prstGeom>
              <a:noFill/>
              <a:ln w="19050">
                <a:solidFill>
                  <a:schemeClr val="bg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7" name="Line 13">
                <a:extLst>
                  <a:ext uri="{FF2B5EF4-FFF2-40B4-BE49-F238E27FC236}">
                    <a16:creationId xmlns:a16="http://schemas.microsoft.com/office/drawing/2014/main" id="{61B38698-047F-4AB9-A5E4-2FBFF88095B0}"/>
                  </a:ext>
                </a:extLst>
              </p:cNvPr>
              <p:cNvSpPr>
                <a:spLocks noChangeAspect="1" noChangeShapeType="1"/>
              </p:cNvSpPr>
              <p:nvPr/>
            </p:nvSpPr>
            <p:spPr bwMode="auto">
              <a:xfrm flipV="1">
                <a:off x="6899" y="6330"/>
                <a:ext cx="798" cy="1404"/>
              </a:xfrm>
              <a:prstGeom prst="line">
                <a:avLst/>
              </a:prstGeom>
              <a:noFill/>
              <a:ln w="19050">
                <a:solidFill>
                  <a:schemeClr val="bg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8" name="Line 14">
                <a:extLst>
                  <a:ext uri="{FF2B5EF4-FFF2-40B4-BE49-F238E27FC236}">
                    <a16:creationId xmlns:a16="http://schemas.microsoft.com/office/drawing/2014/main" id="{F90ED5DC-8FCE-48C8-89DD-FD8CA796C375}"/>
                  </a:ext>
                </a:extLst>
              </p:cNvPr>
              <p:cNvSpPr>
                <a:spLocks noChangeAspect="1" noChangeShapeType="1"/>
              </p:cNvSpPr>
              <p:nvPr/>
            </p:nvSpPr>
            <p:spPr bwMode="auto">
              <a:xfrm flipH="1" flipV="1">
                <a:off x="3754" y="7458"/>
                <a:ext cx="1484" cy="255"/>
              </a:xfrm>
              <a:prstGeom prst="line">
                <a:avLst/>
              </a:prstGeom>
              <a:noFill/>
              <a:ln w="19050">
                <a:solidFill>
                  <a:schemeClr val="bg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9" name="Line 15">
                <a:extLst>
                  <a:ext uri="{FF2B5EF4-FFF2-40B4-BE49-F238E27FC236}">
                    <a16:creationId xmlns:a16="http://schemas.microsoft.com/office/drawing/2014/main" id="{34BB5191-8E91-4069-A36D-68EC2D3591E0}"/>
                  </a:ext>
                </a:extLst>
              </p:cNvPr>
              <p:cNvSpPr>
                <a:spLocks noChangeAspect="1" noChangeShapeType="1"/>
              </p:cNvSpPr>
              <p:nvPr/>
            </p:nvSpPr>
            <p:spPr bwMode="auto">
              <a:xfrm flipV="1">
                <a:off x="4058" y="6918"/>
                <a:ext cx="1774" cy="1065"/>
              </a:xfrm>
              <a:prstGeom prst="line">
                <a:avLst/>
              </a:prstGeom>
              <a:noFill/>
              <a:ln w="19050">
                <a:solidFill>
                  <a:schemeClr val="bg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40" name="Text Box 16">
            <a:extLst>
              <a:ext uri="{FF2B5EF4-FFF2-40B4-BE49-F238E27FC236}">
                <a16:creationId xmlns:a16="http://schemas.microsoft.com/office/drawing/2014/main" id="{16A190DF-EE68-4393-8045-BDAA41AA460A}"/>
              </a:ext>
            </a:extLst>
          </p:cNvPr>
          <p:cNvSpPr txBox="1">
            <a:spLocks noChangeArrowheads="1"/>
          </p:cNvSpPr>
          <p:nvPr/>
        </p:nvSpPr>
        <p:spPr bwMode="auto">
          <a:xfrm>
            <a:off x="4507509" y="3459528"/>
            <a:ext cx="7469156" cy="1680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kumimoji="0" lang="en-US" altLang="zh-CN" sz="3200" b="1" dirty="0">
                <a:latin typeface="黑体" panose="02010609060101010101" pitchFamily="49" charset="-122"/>
                <a:ea typeface="黑体" panose="02010609060101010101" pitchFamily="49" charset="-122"/>
              </a:rPr>
              <a:t>4</a:t>
            </a:r>
            <a:r>
              <a:rPr kumimoji="0" lang="zh-CN" altLang="en-US" sz="3200" b="1" dirty="0">
                <a:latin typeface="黑体" panose="02010609060101010101" pitchFamily="49" charset="-122"/>
                <a:ea typeface="黑体" panose="02010609060101010101" pitchFamily="49" charset="-122"/>
              </a:rPr>
              <a:t>、反射定律：</a:t>
            </a:r>
          </a:p>
          <a:p>
            <a:pPr>
              <a:lnSpc>
                <a:spcPct val="120000"/>
              </a:lnSpc>
            </a:pPr>
            <a:r>
              <a:rPr kumimoji="0" lang="zh-CN" altLang="en-US" sz="2800" b="1" dirty="0">
                <a:latin typeface="黑体" panose="02010609060101010101" pitchFamily="49" charset="-122"/>
                <a:ea typeface="黑体" panose="02010609060101010101" pitchFamily="49" charset="-122"/>
              </a:rPr>
              <a:t>    </a:t>
            </a:r>
            <a:r>
              <a:rPr kumimoji="0" lang="zh-CN" altLang="en-US" sz="2800" b="1" dirty="0">
                <a:latin typeface="Arial" panose="020B0604020202020204" pitchFamily="34" charset="0"/>
              </a:rPr>
              <a:t>反射光线总是位于入射面内，并且与入射光线分居在法线的两侧，反射角等于入射角。</a:t>
            </a:r>
          </a:p>
        </p:txBody>
      </p:sp>
      <p:sp>
        <p:nvSpPr>
          <p:cNvPr id="41" name="Rectangle 17">
            <a:extLst>
              <a:ext uri="{FF2B5EF4-FFF2-40B4-BE49-F238E27FC236}">
                <a16:creationId xmlns:a16="http://schemas.microsoft.com/office/drawing/2014/main" id="{5E032E10-21A9-4ECC-A42E-A1571AE7580A}"/>
              </a:ext>
            </a:extLst>
          </p:cNvPr>
          <p:cNvSpPr>
            <a:spLocks noChangeArrowheads="1"/>
          </p:cNvSpPr>
          <p:nvPr/>
        </p:nvSpPr>
        <p:spPr bwMode="auto">
          <a:xfrm>
            <a:off x="483296" y="1365250"/>
            <a:ext cx="3352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pPr>
            <a:r>
              <a:rPr kumimoji="0" lang="en-US" altLang="zh-CN" sz="3200" b="1" dirty="0">
                <a:latin typeface="Arial" panose="020B0604020202020204" pitchFamily="34" charset="0"/>
                <a:ea typeface="黑体" panose="02010609060101010101" pitchFamily="49" charset="-122"/>
              </a:rPr>
              <a:t>3</a:t>
            </a:r>
            <a:r>
              <a:rPr kumimoji="0" lang="zh-CN" altLang="en-US" sz="3200" b="1" dirty="0">
                <a:latin typeface="Arial" panose="020B0604020202020204" pitchFamily="34" charset="0"/>
                <a:ea typeface="黑体" panose="02010609060101010101" pitchFamily="49" charset="-122"/>
              </a:rPr>
              <a:t>、漫反射：</a:t>
            </a:r>
          </a:p>
        </p:txBody>
      </p:sp>
      <p:graphicFrame>
        <p:nvGraphicFramePr>
          <p:cNvPr id="42" name="Object 18">
            <a:extLst>
              <a:ext uri="{FF2B5EF4-FFF2-40B4-BE49-F238E27FC236}">
                <a16:creationId xmlns:a16="http://schemas.microsoft.com/office/drawing/2014/main" id="{66795ECC-F2BD-4441-BE6C-0BA7D50B852C}"/>
              </a:ext>
            </a:extLst>
          </p:cNvPr>
          <p:cNvGraphicFramePr>
            <a:graphicFrameLocks noChangeAspect="1"/>
          </p:cNvGraphicFramePr>
          <p:nvPr>
            <p:extLst>
              <p:ext uri="{D42A27DB-BD31-4B8C-83A1-F6EECF244321}">
                <p14:modId xmlns:p14="http://schemas.microsoft.com/office/powerpoint/2010/main" val="2517451101"/>
              </p:ext>
            </p:extLst>
          </p:nvPr>
        </p:nvGraphicFramePr>
        <p:xfrm>
          <a:off x="7531906" y="5317103"/>
          <a:ext cx="1047750" cy="654050"/>
        </p:xfrm>
        <a:graphic>
          <a:graphicData uri="http://schemas.openxmlformats.org/presentationml/2006/ole">
            <mc:AlternateContent xmlns:mc="http://schemas.openxmlformats.org/markup-compatibility/2006">
              <mc:Choice xmlns:v="urn:schemas-microsoft-com:vml" Requires="v">
                <p:oleObj name="公式" r:id="rId2" imgW="355320" imgH="215640" progId="Equation.3">
                  <p:embed/>
                </p:oleObj>
              </mc:Choice>
              <mc:Fallback>
                <p:oleObj name="公式" r:id="rId2" imgW="355320" imgH="215640" progId="Equation.3">
                  <p:embed/>
                  <p:pic>
                    <p:nvPicPr>
                      <p:cNvPr id="34834" name="Object 18">
                        <a:extLst>
                          <a:ext uri="{FF2B5EF4-FFF2-40B4-BE49-F238E27FC236}">
                            <a16:creationId xmlns:a16="http://schemas.microsoft.com/office/drawing/2014/main" id="{7A1413E1-2C35-4FC1-BAD2-7C8A35664D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1906" y="5317103"/>
                        <a:ext cx="1047750" cy="654050"/>
                      </a:xfrm>
                      <a:prstGeom prst="rect">
                        <a:avLst/>
                      </a:prstGeom>
                      <a:solidFill>
                        <a:srgbClr val="336600"/>
                      </a:solidFill>
                    </p:spPr>
                  </p:pic>
                </p:oleObj>
              </mc:Fallback>
            </mc:AlternateContent>
          </a:graphicData>
        </a:graphic>
      </p:graphicFrame>
      <p:sp>
        <p:nvSpPr>
          <p:cNvPr id="43" name="Rectangle 20">
            <a:extLst>
              <a:ext uri="{FF2B5EF4-FFF2-40B4-BE49-F238E27FC236}">
                <a16:creationId xmlns:a16="http://schemas.microsoft.com/office/drawing/2014/main" id="{C051CEAF-45B3-44E3-B91C-A268DE79AE4F}"/>
              </a:ext>
            </a:extLst>
          </p:cNvPr>
          <p:cNvSpPr>
            <a:spLocks noChangeArrowheads="1"/>
          </p:cNvSpPr>
          <p:nvPr/>
        </p:nvSpPr>
        <p:spPr bwMode="auto">
          <a:xfrm>
            <a:off x="743679" y="3739213"/>
            <a:ext cx="3600450" cy="2520950"/>
          </a:xfrm>
          <a:prstGeom prst="rect">
            <a:avLst/>
          </a:prstGeom>
          <a:solidFill>
            <a:srgbClr val="00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Rectangle 23">
            <a:extLst>
              <a:ext uri="{FF2B5EF4-FFF2-40B4-BE49-F238E27FC236}">
                <a16:creationId xmlns:a16="http://schemas.microsoft.com/office/drawing/2014/main" id="{D494BC36-3B52-4EA7-9117-29FC0A65C96E}"/>
              </a:ext>
            </a:extLst>
          </p:cNvPr>
          <p:cNvSpPr>
            <a:spLocks noChangeArrowheads="1"/>
          </p:cNvSpPr>
          <p:nvPr/>
        </p:nvSpPr>
        <p:spPr bwMode="auto">
          <a:xfrm>
            <a:off x="1277079" y="5339413"/>
            <a:ext cx="2690813" cy="600075"/>
          </a:xfrm>
          <a:prstGeom prst="rect">
            <a:avLst/>
          </a:prstGeom>
          <a:gradFill rotWithShape="1">
            <a:gsLst>
              <a:gs pos="0">
                <a:srgbClr val="993366"/>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5" name="Line 24">
            <a:extLst>
              <a:ext uri="{FF2B5EF4-FFF2-40B4-BE49-F238E27FC236}">
                <a16:creationId xmlns:a16="http://schemas.microsoft.com/office/drawing/2014/main" id="{479342BF-743E-4E5E-856A-E3C71003F456}"/>
              </a:ext>
            </a:extLst>
          </p:cNvPr>
          <p:cNvSpPr>
            <a:spLocks noChangeShapeType="1"/>
          </p:cNvSpPr>
          <p:nvPr/>
        </p:nvSpPr>
        <p:spPr bwMode="auto">
          <a:xfrm flipV="1">
            <a:off x="2648679" y="4196413"/>
            <a:ext cx="0" cy="1198563"/>
          </a:xfrm>
          <a:prstGeom prst="line">
            <a:avLst/>
          </a:prstGeom>
          <a:noFill/>
          <a:ln w="9525">
            <a:solidFill>
              <a:schemeClr val="bg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Line 25">
            <a:extLst>
              <a:ext uri="{FF2B5EF4-FFF2-40B4-BE49-F238E27FC236}">
                <a16:creationId xmlns:a16="http://schemas.microsoft.com/office/drawing/2014/main" id="{BDF6282B-C83E-48E6-958B-59CB464BD965}"/>
              </a:ext>
            </a:extLst>
          </p:cNvPr>
          <p:cNvSpPr>
            <a:spLocks noChangeShapeType="1"/>
          </p:cNvSpPr>
          <p:nvPr/>
        </p:nvSpPr>
        <p:spPr bwMode="auto">
          <a:xfrm>
            <a:off x="1843817" y="4348813"/>
            <a:ext cx="804862" cy="1030288"/>
          </a:xfrm>
          <a:prstGeom prst="line">
            <a:avLst/>
          </a:prstGeom>
          <a:noFill/>
          <a:ln w="19050">
            <a:solidFill>
              <a:schemeClr val="bg1"/>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47" name="Line 26">
            <a:extLst>
              <a:ext uri="{FF2B5EF4-FFF2-40B4-BE49-F238E27FC236}">
                <a16:creationId xmlns:a16="http://schemas.microsoft.com/office/drawing/2014/main" id="{1CB792E2-77E3-4E1B-9950-0AAA116C900A}"/>
              </a:ext>
            </a:extLst>
          </p:cNvPr>
          <p:cNvSpPr>
            <a:spLocks noChangeShapeType="1"/>
          </p:cNvSpPr>
          <p:nvPr/>
        </p:nvSpPr>
        <p:spPr bwMode="auto">
          <a:xfrm flipV="1">
            <a:off x="2648679" y="4272613"/>
            <a:ext cx="762000" cy="1106488"/>
          </a:xfrm>
          <a:prstGeom prst="line">
            <a:avLst/>
          </a:prstGeom>
          <a:noFill/>
          <a:ln w="19050">
            <a:solidFill>
              <a:schemeClr val="bg1"/>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48" name="Arc 27">
            <a:extLst>
              <a:ext uri="{FF2B5EF4-FFF2-40B4-BE49-F238E27FC236}">
                <a16:creationId xmlns:a16="http://schemas.microsoft.com/office/drawing/2014/main" id="{3E43B01F-B162-4931-8C91-2B2E78D06214}"/>
              </a:ext>
            </a:extLst>
          </p:cNvPr>
          <p:cNvSpPr>
            <a:spLocks/>
          </p:cNvSpPr>
          <p:nvPr/>
        </p:nvSpPr>
        <p:spPr bwMode="auto">
          <a:xfrm>
            <a:off x="2297842" y="4759976"/>
            <a:ext cx="363537" cy="544512"/>
          </a:xfrm>
          <a:custGeom>
            <a:avLst/>
            <a:gdLst>
              <a:gd name="G0" fmla="+- 14361 0 0"/>
              <a:gd name="G1" fmla="+- 21587 0 0"/>
              <a:gd name="G2" fmla="+- 21600 0 0"/>
              <a:gd name="T0" fmla="*/ 0 w 14361"/>
              <a:gd name="T1" fmla="*/ 5452 h 21587"/>
              <a:gd name="T2" fmla="*/ 13598 w 14361"/>
              <a:gd name="T3" fmla="*/ 0 h 21587"/>
              <a:gd name="T4" fmla="*/ 14361 w 14361"/>
              <a:gd name="T5" fmla="*/ 21587 h 21587"/>
            </a:gdLst>
            <a:ahLst/>
            <a:cxnLst>
              <a:cxn ang="0">
                <a:pos x="T0" y="T1"/>
              </a:cxn>
              <a:cxn ang="0">
                <a:pos x="T2" y="T3"/>
              </a:cxn>
              <a:cxn ang="0">
                <a:pos x="T4" y="T5"/>
              </a:cxn>
            </a:cxnLst>
            <a:rect l="0" t="0" r="r" b="b"/>
            <a:pathLst>
              <a:path w="14361" h="21587" fill="none" extrusionOk="0">
                <a:moveTo>
                  <a:pt x="0" y="5452"/>
                </a:moveTo>
                <a:cubicBezTo>
                  <a:pt x="3759" y="2106"/>
                  <a:pt x="8568" y="178"/>
                  <a:pt x="13598" y="0"/>
                </a:cubicBezTo>
              </a:path>
              <a:path w="14361" h="21587" stroke="0" extrusionOk="0">
                <a:moveTo>
                  <a:pt x="0" y="5452"/>
                </a:moveTo>
                <a:cubicBezTo>
                  <a:pt x="3759" y="2106"/>
                  <a:pt x="8568" y="178"/>
                  <a:pt x="13598" y="0"/>
                </a:cubicBezTo>
                <a:lnTo>
                  <a:pt x="14361" y="21587"/>
                </a:lnTo>
                <a:close/>
              </a:path>
            </a:pathLst>
          </a:custGeom>
          <a:noFill/>
          <a:ln w="6350">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9" name="Arc 28">
            <a:extLst>
              <a:ext uri="{FF2B5EF4-FFF2-40B4-BE49-F238E27FC236}">
                <a16:creationId xmlns:a16="http://schemas.microsoft.com/office/drawing/2014/main" id="{DD054510-8613-45ED-A187-93B54E31EE34}"/>
              </a:ext>
            </a:extLst>
          </p:cNvPr>
          <p:cNvSpPr>
            <a:spLocks/>
          </p:cNvSpPr>
          <p:nvPr/>
        </p:nvSpPr>
        <p:spPr bwMode="auto">
          <a:xfrm>
            <a:off x="2653442" y="4834588"/>
            <a:ext cx="333375" cy="544513"/>
          </a:xfrm>
          <a:custGeom>
            <a:avLst/>
            <a:gdLst>
              <a:gd name="G0" fmla="+- 659 0 0"/>
              <a:gd name="G1" fmla="+- 21600 0 0"/>
              <a:gd name="G2" fmla="+- 21600 0 0"/>
              <a:gd name="T0" fmla="*/ 0 w 13159"/>
              <a:gd name="T1" fmla="*/ 10 h 21600"/>
              <a:gd name="T2" fmla="*/ 13159 w 13159"/>
              <a:gd name="T3" fmla="*/ 3984 h 21600"/>
              <a:gd name="T4" fmla="*/ 659 w 13159"/>
              <a:gd name="T5" fmla="*/ 21600 h 21600"/>
            </a:gdLst>
            <a:ahLst/>
            <a:cxnLst>
              <a:cxn ang="0">
                <a:pos x="T0" y="T1"/>
              </a:cxn>
              <a:cxn ang="0">
                <a:pos x="T2" y="T3"/>
              </a:cxn>
              <a:cxn ang="0">
                <a:pos x="T4" y="T5"/>
              </a:cxn>
            </a:cxnLst>
            <a:rect l="0" t="0" r="r" b="b"/>
            <a:pathLst>
              <a:path w="13159" h="21600" fill="none" extrusionOk="0">
                <a:moveTo>
                  <a:pt x="0" y="10"/>
                </a:moveTo>
                <a:cubicBezTo>
                  <a:pt x="219" y="3"/>
                  <a:pt x="439" y="0"/>
                  <a:pt x="659" y="0"/>
                </a:cubicBezTo>
                <a:cubicBezTo>
                  <a:pt x="5137" y="0"/>
                  <a:pt x="9506" y="1392"/>
                  <a:pt x="13158" y="3984"/>
                </a:cubicBezTo>
              </a:path>
              <a:path w="13159" h="21600" stroke="0" extrusionOk="0">
                <a:moveTo>
                  <a:pt x="0" y="10"/>
                </a:moveTo>
                <a:cubicBezTo>
                  <a:pt x="219" y="3"/>
                  <a:pt x="439" y="0"/>
                  <a:pt x="659" y="0"/>
                </a:cubicBezTo>
                <a:cubicBezTo>
                  <a:pt x="5137" y="0"/>
                  <a:pt x="9506" y="1392"/>
                  <a:pt x="13158" y="3984"/>
                </a:cubicBezTo>
                <a:lnTo>
                  <a:pt x="659" y="21600"/>
                </a:lnTo>
                <a:close/>
              </a:path>
            </a:pathLst>
          </a:custGeom>
          <a:noFill/>
          <a:ln w="6350">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aphicFrame>
        <p:nvGraphicFramePr>
          <p:cNvPr id="50" name="Object 29">
            <a:extLst>
              <a:ext uri="{FF2B5EF4-FFF2-40B4-BE49-F238E27FC236}">
                <a16:creationId xmlns:a16="http://schemas.microsoft.com/office/drawing/2014/main" id="{3B0098E1-F4EF-4DA9-9A0C-1D2C7F15C95C}"/>
              </a:ext>
            </a:extLst>
          </p:cNvPr>
          <p:cNvGraphicFramePr>
            <a:graphicFrameLocks noChangeAspect="1"/>
          </p:cNvGraphicFramePr>
          <p:nvPr>
            <p:extLst>
              <p:ext uri="{D42A27DB-BD31-4B8C-83A1-F6EECF244321}">
                <p14:modId xmlns:p14="http://schemas.microsoft.com/office/powerpoint/2010/main" val="4066172979"/>
              </p:ext>
            </p:extLst>
          </p:nvPr>
        </p:nvGraphicFramePr>
        <p:xfrm>
          <a:off x="2267679" y="4348813"/>
          <a:ext cx="230188" cy="500063"/>
        </p:xfrm>
        <a:graphic>
          <a:graphicData uri="http://schemas.openxmlformats.org/presentationml/2006/ole">
            <mc:AlternateContent xmlns:mc="http://schemas.openxmlformats.org/markup-compatibility/2006">
              <mc:Choice xmlns:v="urn:schemas-microsoft-com:vml" Requires="v">
                <p:oleObj name="公式" r:id="rId4" imgW="114120" imgH="215640" progId="Equation.3">
                  <p:embed/>
                </p:oleObj>
              </mc:Choice>
              <mc:Fallback>
                <p:oleObj name="公式" r:id="rId4" imgW="114120" imgH="215640" progId="Equation.3">
                  <p:embed/>
                  <p:pic>
                    <p:nvPicPr>
                      <p:cNvPr id="34845" name="Object 29">
                        <a:extLst>
                          <a:ext uri="{FF2B5EF4-FFF2-40B4-BE49-F238E27FC236}">
                            <a16:creationId xmlns:a16="http://schemas.microsoft.com/office/drawing/2014/main" id="{1042DF86-B7E0-44BA-A2D0-0D8D9DD332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7679" y="4348813"/>
                        <a:ext cx="230188"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1" name="Object 30">
            <a:extLst>
              <a:ext uri="{FF2B5EF4-FFF2-40B4-BE49-F238E27FC236}">
                <a16:creationId xmlns:a16="http://schemas.microsoft.com/office/drawing/2014/main" id="{F5DFA283-E8A2-4A67-801A-F6A220AAFB9A}"/>
              </a:ext>
            </a:extLst>
          </p:cNvPr>
          <p:cNvGraphicFramePr>
            <a:graphicFrameLocks noChangeAspect="1"/>
          </p:cNvGraphicFramePr>
          <p:nvPr>
            <p:extLst>
              <p:ext uri="{D42A27DB-BD31-4B8C-83A1-F6EECF244321}">
                <p14:modId xmlns:p14="http://schemas.microsoft.com/office/powerpoint/2010/main" val="2764079430"/>
              </p:ext>
            </p:extLst>
          </p:nvPr>
        </p:nvGraphicFramePr>
        <p:xfrm>
          <a:off x="2724879" y="4386913"/>
          <a:ext cx="239713" cy="438150"/>
        </p:xfrm>
        <a:graphic>
          <a:graphicData uri="http://schemas.openxmlformats.org/presentationml/2006/ole">
            <mc:AlternateContent xmlns:mc="http://schemas.openxmlformats.org/markup-compatibility/2006">
              <mc:Choice xmlns:v="urn:schemas-microsoft-com:vml" Requires="v">
                <p:oleObj name="公式" r:id="rId6" imgW="126720" imgH="215640" progId="Equation.3">
                  <p:embed/>
                </p:oleObj>
              </mc:Choice>
              <mc:Fallback>
                <p:oleObj name="公式" r:id="rId6" imgW="126720" imgH="215640" progId="Equation.3">
                  <p:embed/>
                  <p:pic>
                    <p:nvPicPr>
                      <p:cNvPr id="34846" name="Object 30">
                        <a:extLst>
                          <a:ext uri="{FF2B5EF4-FFF2-40B4-BE49-F238E27FC236}">
                            <a16:creationId xmlns:a16="http://schemas.microsoft.com/office/drawing/2014/main" id="{55598216-EBAD-47C4-B28C-0497D085D4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24879" y="4386913"/>
                        <a:ext cx="239713" cy="438150"/>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 name="Text Box 31">
            <a:extLst>
              <a:ext uri="{FF2B5EF4-FFF2-40B4-BE49-F238E27FC236}">
                <a16:creationId xmlns:a16="http://schemas.microsoft.com/office/drawing/2014/main" id="{3B2A303F-CC3D-44DC-8521-03A68037E7BE}"/>
              </a:ext>
            </a:extLst>
          </p:cNvPr>
          <p:cNvSpPr txBox="1">
            <a:spLocks noChangeArrowheads="1"/>
          </p:cNvSpPr>
          <p:nvPr/>
        </p:nvSpPr>
        <p:spPr bwMode="auto">
          <a:xfrm>
            <a:off x="2115279" y="3510613"/>
            <a:ext cx="1006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pPr>
            <a:r>
              <a:rPr kumimoji="0" lang="zh-CN" altLang="en-US" sz="2400">
                <a:latin typeface="Arial" panose="020B0604020202020204" pitchFamily="34" charset="0"/>
              </a:rPr>
              <a:t>法线</a:t>
            </a:r>
          </a:p>
        </p:txBody>
      </p:sp>
      <p:sp>
        <p:nvSpPr>
          <p:cNvPr id="53" name="Text Box 32">
            <a:extLst>
              <a:ext uri="{FF2B5EF4-FFF2-40B4-BE49-F238E27FC236}">
                <a16:creationId xmlns:a16="http://schemas.microsoft.com/office/drawing/2014/main" id="{92E19D6B-D945-46D1-A7F5-2F801C13CC7C}"/>
              </a:ext>
            </a:extLst>
          </p:cNvPr>
          <p:cNvSpPr txBox="1">
            <a:spLocks noChangeArrowheads="1"/>
          </p:cNvSpPr>
          <p:nvPr/>
        </p:nvSpPr>
        <p:spPr bwMode="auto">
          <a:xfrm>
            <a:off x="819879" y="3663013"/>
            <a:ext cx="1311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pPr>
            <a:r>
              <a:rPr kumimoji="0" lang="zh-CN" altLang="en-US" sz="2400">
                <a:latin typeface="Arial" panose="020B0604020202020204" pitchFamily="34" charset="0"/>
              </a:rPr>
              <a:t>入射线</a:t>
            </a:r>
          </a:p>
        </p:txBody>
      </p:sp>
      <p:sp>
        <p:nvSpPr>
          <p:cNvPr id="54" name="Text Box 33">
            <a:extLst>
              <a:ext uri="{FF2B5EF4-FFF2-40B4-BE49-F238E27FC236}">
                <a16:creationId xmlns:a16="http://schemas.microsoft.com/office/drawing/2014/main" id="{6A96D715-A55B-49B1-B156-51425F2A0F69}"/>
              </a:ext>
            </a:extLst>
          </p:cNvPr>
          <p:cNvSpPr txBox="1">
            <a:spLocks noChangeArrowheads="1"/>
          </p:cNvSpPr>
          <p:nvPr/>
        </p:nvSpPr>
        <p:spPr bwMode="auto">
          <a:xfrm>
            <a:off x="3029679" y="3739213"/>
            <a:ext cx="1311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pPr>
            <a:r>
              <a:rPr kumimoji="0" lang="zh-CN" altLang="en-US" sz="2400">
                <a:latin typeface="Arial" panose="020B0604020202020204" pitchFamily="34" charset="0"/>
              </a:rPr>
              <a:t>反射线</a:t>
            </a:r>
          </a:p>
        </p:txBody>
      </p:sp>
      <p:sp>
        <p:nvSpPr>
          <p:cNvPr id="55" name="Text Box 34">
            <a:extLst>
              <a:ext uri="{FF2B5EF4-FFF2-40B4-BE49-F238E27FC236}">
                <a16:creationId xmlns:a16="http://schemas.microsoft.com/office/drawing/2014/main" id="{EEE88209-B8FC-4887-BE88-5BF8E11DC326}"/>
              </a:ext>
            </a:extLst>
          </p:cNvPr>
          <p:cNvSpPr txBox="1">
            <a:spLocks noChangeArrowheads="1"/>
          </p:cNvSpPr>
          <p:nvPr/>
        </p:nvSpPr>
        <p:spPr bwMode="auto">
          <a:xfrm>
            <a:off x="743679" y="4882213"/>
            <a:ext cx="1311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pPr>
            <a:r>
              <a:rPr kumimoji="0" lang="zh-CN" altLang="en-US" sz="2400">
                <a:latin typeface="Arial" panose="020B0604020202020204" pitchFamily="34" charset="0"/>
              </a:rPr>
              <a:t>分界面</a:t>
            </a:r>
          </a:p>
        </p:txBody>
      </p:sp>
      <p:sp>
        <p:nvSpPr>
          <p:cNvPr id="56" name="Text Box 35">
            <a:extLst>
              <a:ext uri="{FF2B5EF4-FFF2-40B4-BE49-F238E27FC236}">
                <a16:creationId xmlns:a16="http://schemas.microsoft.com/office/drawing/2014/main" id="{87C9B573-5C74-476D-949E-8600DBB39A01}"/>
              </a:ext>
            </a:extLst>
          </p:cNvPr>
          <p:cNvSpPr txBox="1">
            <a:spLocks noChangeArrowheads="1"/>
          </p:cNvSpPr>
          <p:nvPr/>
        </p:nvSpPr>
        <p:spPr bwMode="auto">
          <a:xfrm>
            <a:off x="804004" y="3129613"/>
            <a:ext cx="1311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pPr>
            <a:r>
              <a:rPr kumimoji="0" lang="zh-CN" altLang="en-US" sz="2400" b="1">
                <a:latin typeface="Arial" panose="020B0604020202020204" pitchFamily="34" charset="0"/>
              </a:rPr>
              <a:t>入射面</a:t>
            </a:r>
          </a:p>
        </p:txBody>
      </p:sp>
      <p:sp>
        <p:nvSpPr>
          <p:cNvPr id="57" name="AutoShape 37">
            <a:extLst>
              <a:ext uri="{FF2B5EF4-FFF2-40B4-BE49-F238E27FC236}">
                <a16:creationId xmlns:a16="http://schemas.microsoft.com/office/drawing/2014/main" id="{FE46CD9A-0736-443B-B4A0-230DEF3CEBE8}"/>
              </a:ext>
            </a:extLst>
          </p:cNvPr>
          <p:cNvSpPr>
            <a:spLocks noChangeArrowheads="1"/>
          </p:cNvSpPr>
          <p:nvPr/>
        </p:nvSpPr>
        <p:spPr bwMode="auto">
          <a:xfrm>
            <a:off x="2191479" y="3967813"/>
            <a:ext cx="381000" cy="519113"/>
          </a:xfrm>
          <a:prstGeom prst="downArrow">
            <a:avLst>
              <a:gd name="adj1" fmla="val 50000"/>
              <a:gd name="adj2" fmla="val 3406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8" name="Text Box 40">
            <a:extLst>
              <a:ext uri="{FF2B5EF4-FFF2-40B4-BE49-F238E27FC236}">
                <a16:creationId xmlns:a16="http://schemas.microsoft.com/office/drawing/2014/main" id="{FD3095CB-030F-4E0F-B402-3E5B1968EB64}"/>
              </a:ext>
            </a:extLst>
          </p:cNvPr>
          <p:cNvSpPr txBox="1">
            <a:spLocks noChangeArrowheads="1"/>
          </p:cNvSpPr>
          <p:nvPr/>
        </p:nvSpPr>
        <p:spPr bwMode="auto">
          <a:xfrm>
            <a:off x="4781938" y="6233319"/>
            <a:ext cx="67814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0"/>
              </a:spcBef>
            </a:pPr>
            <a:r>
              <a:rPr kumimoji="0" lang="zh-CN" altLang="en-US" sz="2800" b="1" dirty="0">
                <a:latin typeface="Arial" panose="020B0604020202020204" pitchFamily="34" charset="0"/>
              </a:rPr>
              <a:t>分界面为曲面，法线为入射点切面的法线</a:t>
            </a:r>
          </a:p>
        </p:txBody>
      </p:sp>
      <p:sp>
        <p:nvSpPr>
          <p:cNvPr id="59" name="Text Box 41">
            <a:extLst>
              <a:ext uri="{FF2B5EF4-FFF2-40B4-BE49-F238E27FC236}">
                <a16:creationId xmlns:a16="http://schemas.microsoft.com/office/drawing/2014/main" id="{337352DE-6357-4340-AAF1-36E1E1365CD6}"/>
              </a:ext>
            </a:extLst>
          </p:cNvPr>
          <p:cNvSpPr txBox="1">
            <a:spLocks noChangeArrowheads="1"/>
          </p:cNvSpPr>
          <p:nvPr/>
        </p:nvSpPr>
        <p:spPr bwMode="auto">
          <a:xfrm>
            <a:off x="1810479" y="3129613"/>
            <a:ext cx="1311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pPr>
            <a:r>
              <a:rPr kumimoji="0" lang="zh-CN" altLang="en-US" sz="2400">
                <a:latin typeface="Arial" panose="020B0604020202020204" pitchFamily="34" charset="0"/>
              </a:rPr>
              <a:t>入射角</a:t>
            </a:r>
          </a:p>
        </p:txBody>
      </p:sp>
      <p:sp>
        <p:nvSpPr>
          <p:cNvPr id="60" name="AutoShape 42">
            <a:extLst>
              <a:ext uri="{FF2B5EF4-FFF2-40B4-BE49-F238E27FC236}">
                <a16:creationId xmlns:a16="http://schemas.microsoft.com/office/drawing/2014/main" id="{811FF8EC-B667-421F-BFB8-30F0EA408C2B}"/>
              </a:ext>
            </a:extLst>
          </p:cNvPr>
          <p:cNvSpPr>
            <a:spLocks noChangeArrowheads="1"/>
          </p:cNvSpPr>
          <p:nvPr/>
        </p:nvSpPr>
        <p:spPr bwMode="auto">
          <a:xfrm>
            <a:off x="2801079" y="3815413"/>
            <a:ext cx="381000" cy="671513"/>
          </a:xfrm>
          <a:prstGeom prst="downArrow">
            <a:avLst>
              <a:gd name="adj1" fmla="val 50000"/>
              <a:gd name="adj2" fmla="val 4406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61" name="Text Box 43">
            <a:extLst>
              <a:ext uri="{FF2B5EF4-FFF2-40B4-BE49-F238E27FC236}">
                <a16:creationId xmlns:a16="http://schemas.microsoft.com/office/drawing/2014/main" id="{3188D81B-B0E9-415B-8A0B-DDA9551E700E}"/>
              </a:ext>
            </a:extLst>
          </p:cNvPr>
          <p:cNvSpPr txBox="1">
            <a:spLocks noChangeArrowheads="1"/>
          </p:cNvSpPr>
          <p:nvPr/>
        </p:nvSpPr>
        <p:spPr bwMode="auto">
          <a:xfrm>
            <a:off x="2877279" y="3205813"/>
            <a:ext cx="1311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pPr>
            <a:r>
              <a:rPr kumimoji="0" lang="zh-CN" altLang="en-US" sz="2400">
                <a:latin typeface="Arial" panose="020B0604020202020204" pitchFamily="34" charset="0"/>
              </a:rPr>
              <a:t>反射角</a:t>
            </a:r>
          </a:p>
        </p:txBody>
      </p:sp>
    </p:spTree>
    <p:extLst>
      <p:ext uri="{BB962C8B-B14F-4D97-AF65-F5344CB8AC3E}">
        <p14:creationId xmlns:p14="http://schemas.microsoft.com/office/powerpoint/2010/main" val="1111293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left)">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9" fill="hold" nodeType="clickEffect">
                                  <p:stCondLst>
                                    <p:cond delay="0"/>
                                  </p:stCondLst>
                                  <p:childTnLst>
                                    <p:set>
                                      <p:cBhvr>
                                        <p:cTn id="20" dur="1" fill="hold">
                                          <p:stCondLst>
                                            <p:cond delay="0"/>
                                          </p:stCondLst>
                                        </p:cTn>
                                        <p:tgtEl>
                                          <p:spTgt spid="46"/>
                                        </p:tgtEl>
                                        <p:attrNameLst>
                                          <p:attrName>style.visibility</p:attrName>
                                        </p:attrNameLst>
                                      </p:cBhvr>
                                      <p:to>
                                        <p:strVal val="visible"/>
                                      </p:to>
                                    </p:set>
                                    <p:anim calcmode="lin" valueType="num">
                                      <p:cBhvr additive="base">
                                        <p:cTn id="21" dur="500" fill="hold"/>
                                        <p:tgtEl>
                                          <p:spTgt spid="46"/>
                                        </p:tgtEl>
                                        <p:attrNameLst>
                                          <p:attrName>ppt_x</p:attrName>
                                        </p:attrNameLst>
                                      </p:cBhvr>
                                      <p:tavLst>
                                        <p:tav tm="0">
                                          <p:val>
                                            <p:strVal val="0-#ppt_w/2"/>
                                          </p:val>
                                        </p:tav>
                                        <p:tav tm="100000">
                                          <p:val>
                                            <p:strVal val="#ppt_x"/>
                                          </p:val>
                                        </p:tav>
                                      </p:tavLst>
                                    </p:anim>
                                    <p:anim calcmode="lin" valueType="num">
                                      <p:cBhvr additive="base">
                                        <p:cTn id="22" dur="500" fill="hold"/>
                                        <p:tgtEl>
                                          <p:spTgt spid="46"/>
                                        </p:tgtEl>
                                        <p:attrNameLst>
                                          <p:attrName>ppt_y</p:attrName>
                                        </p:attrNameLst>
                                      </p:cBhvr>
                                      <p:tavLst>
                                        <p:tav tm="0">
                                          <p:val>
                                            <p:strVal val="0-#ppt_h/2"/>
                                          </p:val>
                                        </p:tav>
                                        <p:tav tm="100000">
                                          <p:val>
                                            <p:strVal val="#ppt_y"/>
                                          </p:val>
                                        </p:tav>
                                      </p:tavLst>
                                    </p:anim>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5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4"/>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5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45"/>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5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8"/>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50"/>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57"/>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59"/>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56"/>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 presetClass="entr" presetSubtype="12" fill="hold" nodeType="clickEffect">
                                  <p:stCondLst>
                                    <p:cond delay="0"/>
                                  </p:stCondLst>
                                  <p:childTnLst>
                                    <p:set>
                                      <p:cBhvr>
                                        <p:cTn id="57" dur="1" fill="hold">
                                          <p:stCondLst>
                                            <p:cond delay="0"/>
                                          </p:stCondLst>
                                        </p:cTn>
                                        <p:tgtEl>
                                          <p:spTgt spid="47"/>
                                        </p:tgtEl>
                                        <p:attrNameLst>
                                          <p:attrName>style.visibility</p:attrName>
                                        </p:attrNameLst>
                                      </p:cBhvr>
                                      <p:to>
                                        <p:strVal val="visible"/>
                                      </p:to>
                                    </p:set>
                                    <p:anim calcmode="lin" valueType="num">
                                      <p:cBhvr additive="base">
                                        <p:cTn id="58" dur="500" fill="hold"/>
                                        <p:tgtEl>
                                          <p:spTgt spid="47"/>
                                        </p:tgtEl>
                                        <p:attrNameLst>
                                          <p:attrName>ppt_x</p:attrName>
                                        </p:attrNameLst>
                                      </p:cBhvr>
                                      <p:tavLst>
                                        <p:tav tm="0">
                                          <p:val>
                                            <p:strVal val="0-#ppt_w/2"/>
                                          </p:val>
                                        </p:tav>
                                        <p:tav tm="100000">
                                          <p:val>
                                            <p:strVal val="#ppt_x"/>
                                          </p:val>
                                        </p:tav>
                                      </p:tavLst>
                                    </p:anim>
                                    <p:anim calcmode="lin" valueType="num">
                                      <p:cBhvr additive="base">
                                        <p:cTn id="59" dur="500" fill="hold"/>
                                        <p:tgtEl>
                                          <p:spTgt spid="47"/>
                                        </p:tgtEl>
                                        <p:attrNameLst>
                                          <p:attrName>ppt_y</p:attrName>
                                        </p:attrNameLst>
                                      </p:cBhvr>
                                      <p:tavLst>
                                        <p:tav tm="0">
                                          <p:val>
                                            <p:strVal val="1+#ppt_h/2"/>
                                          </p:val>
                                        </p:tav>
                                        <p:tav tm="100000">
                                          <p:val>
                                            <p:strVal val="#ppt_y"/>
                                          </p:val>
                                        </p:tav>
                                      </p:tavLst>
                                    </p:anim>
                                  </p:childTnLst>
                                </p:cTn>
                              </p:par>
                              <p:par>
                                <p:cTn id="60" presetID="1" presetClass="entr" presetSubtype="0" fill="hold" grpId="0" nodeType="withEffect">
                                  <p:stCondLst>
                                    <p:cond delay="0"/>
                                  </p:stCondLst>
                                  <p:childTnLst>
                                    <p:set>
                                      <p:cBhvr>
                                        <p:cTn id="61" dur="1" fill="hold">
                                          <p:stCondLst>
                                            <p:cond delay="0"/>
                                          </p:stCondLst>
                                        </p:cTn>
                                        <p:tgtEl>
                                          <p:spTgt spid="54"/>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49"/>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51"/>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60"/>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61"/>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grpId="0" nodeType="click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blinds(horizontal)">
                                      <p:cBhvr>
                                        <p:cTn id="76" dur="500"/>
                                        <p:tgtEl>
                                          <p:spTgt spid="40"/>
                                        </p:tgtEl>
                                      </p:cBhvr>
                                    </p:animEffect>
                                  </p:childTnLst>
                                </p:cTn>
                              </p:par>
                              <p:par>
                                <p:cTn id="77" presetID="3" presetClass="entr" presetSubtype="10" fill="hold" nodeType="with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blinds(horizontal)">
                                      <p:cBhvr>
                                        <p:cTn id="79" dur="500"/>
                                        <p:tgtEl>
                                          <p:spTgt spid="42"/>
                                        </p:tgtEl>
                                      </p:cBhvr>
                                    </p:animEffec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40" grpId="0"/>
      <p:bldP spid="41" grpId="0"/>
      <p:bldP spid="52" grpId="0"/>
      <p:bldP spid="53" grpId="0"/>
      <p:bldP spid="54" grpId="0"/>
      <p:bldP spid="55" grpId="0"/>
      <p:bldP spid="56" grpId="0"/>
      <p:bldP spid="58" grpId="0"/>
      <p:bldP spid="59" grpId="0"/>
      <p:bldP spid="6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7168FF-00DF-40A8-B559-4F0145F477E2}"/>
              </a:ext>
            </a:extLst>
          </p:cNvPr>
          <p:cNvSpPr>
            <a:spLocks noGrp="1"/>
          </p:cNvSpPr>
          <p:nvPr>
            <p:ph type="title"/>
          </p:nvPr>
        </p:nvSpPr>
        <p:spPr/>
        <p:txBody>
          <a:bodyPr/>
          <a:lstStyle/>
          <a:p>
            <a:r>
              <a:rPr lang="zh-CN" altLang="en-US" dirty="0"/>
              <a:t>光的折射定律</a:t>
            </a:r>
          </a:p>
        </p:txBody>
      </p:sp>
      <p:sp>
        <p:nvSpPr>
          <p:cNvPr id="77" name="Text Box 25">
            <a:extLst>
              <a:ext uri="{FF2B5EF4-FFF2-40B4-BE49-F238E27FC236}">
                <a16:creationId xmlns:a16="http://schemas.microsoft.com/office/drawing/2014/main" id="{44221613-7980-451F-8B0A-4FDEB076AE70}"/>
              </a:ext>
            </a:extLst>
          </p:cNvPr>
          <p:cNvSpPr txBox="1">
            <a:spLocks noChangeArrowheads="1"/>
          </p:cNvSpPr>
          <p:nvPr/>
        </p:nvSpPr>
        <p:spPr bwMode="auto">
          <a:xfrm>
            <a:off x="635941" y="1638787"/>
            <a:ext cx="6619259" cy="1052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15000"/>
              </a:lnSpc>
            </a:pPr>
            <a:r>
              <a:rPr kumimoji="0" lang="en-US" altLang="zh-CN" sz="2800" b="1" dirty="0">
                <a:latin typeface="Arial" panose="020B0604020202020204" pitchFamily="34" charset="0"/>
              </a:rPr>
              <a:t>⑴  </a:t>
            </a:r>
            <a:r>
              <a:rPr kumimoji="0" lang="zh-CN" altLang="en-US" sz="2800" b="1" dirty="0">
                <a:latin typeface="Arial" panose="020B0604020202020204" pitchFamily="34" charset="0"/>
              </a:rPr>
              <a:t>折射光线总是位于入射面内，并且与入射光线分居在法线的两侧；</a:t>
            </a:r>
          </a:p>
        </p:txBody>
      </p:sp>
      <p:sp>
        <p:nvSpPr>
          <p:cNvPr id="78" name="Rectangle 26">
            <a:extLst>
              <a:ext uri="{FF2B5EF4-FFF2-40B4-BE49-F238E27FC236}">
                <a16:creationId xmlns:a16="http://schemas.microsoft.com/office/drawing/2014/main" id="{4F6D2115-0089-420E-90A7-D38B42374C55}"/>
              </a:ext>
            </a:extLst>
          </p:cNvPr>
          <p:cNvSpPr>
            <a:spLocks noChangeArrowheads="1"/>
          </p:cNvSpPr>
          <p:nvPr/>
        </p:nvSpPr>
        <p:spPr bwMode="auto">
          <a:xfrm>
            <a:off x="604060" y="3016736"/>
            <a:ext cx="8915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en-US" altLang="zh-CN" sz="2800" b="1" dirty="0">
                <a:latin typeface="Arial" panose="020B0604020202020204" pitchFamily="34" charset="0"/>
              </a:rPr>
              <a:t>⑵  </a:t>
            </a:r>
            <a:r>
              <a:rPr kumimoji="0" lang="zh-CN" altLang="en-US" sz="2800" b="1" dirty="0">
                <a:latin typeface="Arial" panose="020B0604020202020204" pitchFamily="34" charset="0"/>
              </a:rPr>
              <a:t>入射角</a:t>
            </a:r>
            <a:r>
              <a:rPr kumimoji="0" lang="en-US" altLang="zh-CN" sz="2800" b="1" i="1" dirty="0"/>
              <a:t>i</a:t>
            </a:r>
            <a:r>
              <a:rPr kumimoji="0" lang="en-US" altLang="zh-CN" sz="2800" b="1" i="1" baseline="-25000" dirty="0"/>
              <a:t>1</a:t>
            </a:r>
            <a:r>
              <a:rPr kumimoji="0" lang="zh-CN" altLang="en-US" sz="2800" b="1" dirty="0">
                <a:latin typeface="Arial" panose="020B0604020202020204" pitchFamily="34" charset="0"/>
              </a:rPr>
              <a:t>的正弦与折射角</a:t>
            </a:r>
            <a:r>
              <a:rPr kumimoji="0" lang="en-US" altLang="zh-CN" sz="2800" b="1" i="1" dirty="0"/>
              <a:t>i</a:t>
            </a:r>
            <a:r>
              <a:rPr kumimoji="0" lang="en-US" altLang="zh-CN" sz="2800" b="1" i="1" baseline="-25000" dirty="0"/>
              <a:t>2</a:t>
            </a:r>
            <a:r>
              <a:rPr kumimoji="0" lang="zh-CN" altLang="en-US" sz="2800" b="1" dirty="0">
                <a:latin typeface="Arial" panose="020B0604020202020204" pitchFamily="34" charset="0"/>
              </a:rPr>
              <a:t>的正弦之比为一个常数。</a:t>
            </a:r>
          </a:p>
        </p:txBody>
      </p:sp>
      <p:graphicFrame>
        <p:nvGraphicFramePr>
          <p:cNvPr id="79" name="Object 27">
            <a:extLst>
              <a:ext uri="{FF2B5EF4-FFF2-40B4-BE49-F238E27FC236}">
                <a16:creationId xmlns:a16="http://schemas.microsoft.com/office/drawing/2014/main" id="{17EF9C5A-8F84-4531-811D-6735CFB1D366}"/>
              </a:ext>
            </a:extLst>
          </p:cNvPr>
          <p:cNvGraphicFramePr>
            <a:graphicFrameLocks noChangeAspect="1"/>
          </p:cNvGraphicFramePr>
          <p:nvPr>
            <p:extLst>
              <p:ext uri="{D42A27DB-BD31-4B8C-83A1-F6EECF244321}">
                <p14:modId xmlns:p14="http://schemas.microsoft.com/office/powerpoint/2010/main" val="799233115"/>
              </p:ext>
            </p:extLst>
          </p:nvPr>
        </p:nvGraphicFramePr>
        <p:xfrm>
          <a:off x="1570653" y="3682904"/>
          <a:ext cx="1555750" cy="965200"/>
        </p:xfrm>
        <a:graphic>
          <a:graphicData uri="http://schemas.openxmlformats.org/presentationml/2006/ole">
            <mc:AlternateContent xmlns:mc="http://schemas.openxmlformats.org/markup-compatibility/2006">
              <mc:Choice xmlns:v="urn:schemas-microsoft-com:vml" Requires="v">
                <p:oleObj name="公式" r:id="rId2" imgW="685800" imgH="431640" progId="Equation.3">
                  <p:embed/>
                </p:oleObj>
              </mc:Choice>
              <mc:Fallback>
                <p:oleObj name="公式" r:id="rId2" imgW="685800" imgH="431640" progId="Equation.3">
                  <p:embed/>
                  <p:pic>
                    <p:nvPicPr>
                      <p:cNvPr id="31771" name="Object 27">
                        <a:extLst>
                          <a:ext uri="{FF2B5EF4-FFF2-40B4-BE49-F238E27FC236}">
                            <a16:creationId xmlns:a16="http://schemas.microsoft.com/office/drawing/2014/main" id="{6BE53599-E890-41B7-9969-C3CC0D14FE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0653" y="3682904"/>
                        <a:ext cx="1555750" cy="965200"/>
                      </a:xfrm>
                      <a:prstGeom prst="rect">
                        <a:avLst/>
                      </a:prstGeom>
                      <a:solidFill>
                        <a:srgbClr val="336600"/>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80" name="Text Box 28">
            <a:extLst>
              <a:ext uri="{FF2B5EF4-FFF2-40B4-BE49-F238E27FC236}">
                <a16:creationId xmlns:a16="http://schemas.microsoft.com/office/drawing/2014/main" id="{B689193E-49BE-405E-AD53-8303C1973E96}"/>
              </a:ext>
            </a:extLst>
          </p:cNvPr>
          <p:cNvSpPr txBox="1">
            <a:spLocks noChangeArrowheads="1"/>
          </p:cNvSpPr>
          <p:nvPr/>
        </p:nvSpPr>
        <p:spPr bwMode="auto">
          <a:xfrm>
            <a:off x="3395517" y="3932551"/>
            <a:ext cx="771936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0" lang="en-US" altLang="zh-CN" sz="2800" b="1" i="1" dirty="0"/>
              <a:t>n</a:t>
            </a:r>
            <a:r>
              <a:rPr kumimoji="0" lang="en-US" altLang="zh-CN" sz="2800" b="1" baseline="-25000" dirty="0"/>
              <a:t>21</a:t>
            </a:r>
            <a:r>
              <a:rPr kumimoji="0" lang="zh-CN" altLang="en-US" sz="2800" b="1" dirty="0">
                <a:latin typeface="Arial" panose="020B0604020202020204" pitchFamily="34" charset="0"/>
              </a:rPr>
              <a:t>称为第二种介质对第一种介质的相对折射率 </a:t>
            </a:r>
          </a:p>
        </p:txBody>
      </p:sp>
      <p:graphicFrame>
        <p:nvGraphicFramePr>
          <p:cNvPr id="81" name="Object 33">
            <a:extLst>
              <a:ext uri="{FF2B5EF4-FFF2-40B4-BE49-F238E27FC236}">
                <a16:creationId xmlns:a16="http://schemas.microsoft.com/office/drawing/2014/main" id="{6D1A5090-3134-4129-AEC4-8F57200E8E21}"/>
              </a:ext>
            </a:extLst>
          </p:cNvPr>
          <p:cNvGraphicFramePr>
            <a:graphicFrameLocks noChangeAspect="1"/>
          </p:cNvGraphicFramePr>
          <p:nvPr>
            <p:extLst>
              <p:ext uri="{D42A27DB-BD31-4B8C-83A1-F6EECF244321}">
                <p14:modId xmlns:p14="http://schemas.microsoft.com/office/powerpoint/2010/main" val="2685279555"/>
              </p:ext>
            </p:extLst>
          </p:nvPr>
        </p:nvGraphicFramePr>
        <p:xfrm>
          <a:off x="2754167" y="5513875"/>
          <a:ext cx="1282700" cy="1023937"/>
        </p:xfrm>
        <a:graphic>
          <a:graphicData uri="http://schemas.openxmlformats.org/presentationml/2006/ole">
            <mc:AlternateContent xmlns:mc="http://schemas.openxmlformats.org/markup-compatibility/2006">
              <mc:Choice xmlns:v="urn:schemas-microsoft-com:vml" Requires="v">
                <p:oleObj name="公式" r:id="rId4" imgW="545760" imgH="431640" progId="Equation.3">
                  <p:embed/>
                </p:oleObj>
              </mc:Choice>
              <mc:Fallback>
                <p:oleObj name="公式" r:id="rId4" imgW="545760" imgH="431640" progId="Equation.3">
                  <p:embed/>
                  <p:pic>
                    <p:nvPicPr>
                      <p:cNvPr id="31777" name="Object 33">
                        <a:extLst>
                          <a:ext uri="{FF2B5EF4-FFF2-40B4-BE49-F238E27FC236}">
                            <a16:creationId xmlns:a16="http://schemas.microsoft.com/office/drawing/2014/main" id="{F1C8A470-AC14-4F51-A1BB-804B86005B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4167" y="5513875"/>
                        <a:ext cx="1282700" cy="1023937"/>
                      </a:xfrm>
                      <a:prstGeom prst="rect">
                        <a:avLst/>
                      </a:prstGeom>
                      <a:solidFill>
                        <a:srgbClr val="336600"/>
                      </a:solidFill>
                    </p:spPr>
                  </p:pic>
                </p:oleObj>
              </mc:Fallback>
            </mc:AlternateContent>
          </a:graphicData>
        </a:graphic>
      </p:graphicFrame>
      <p:graphicFrame>
        <p:nvGraphicFramePr>
          <p:cNvPr id="82" name="Object 34">
            <a:extLst>
              <a:ext uri="{FF2B5EF4-FFF2-40B4-BE49-F238E27FC236}">
                <a16:creationId xmlns:a16="http://schemas.microsoft.com/office/drawing/2014/main" id="{EE47EBF9-894F-4E1F-AC13-6962CAC30E55}"/>
              </a:ext>
            </a:extLst>
          </p:cNvPr>
          <p:cNvGraphicFramePr>
            <a:graphicFrameLocks noChangeAspect="1"/>
          </p:cNvGraphicFramePr>
          <p:nvPr>
            <p:extLst>
              <p:ext uri="{D42A27DB-BD31-4B8C-83A1-F6EECF244321}">
                <p14:modId xmlns:p14="http://schemas.microsoft.com/office/powerpoint/2010/main" val="1625803113"/>
              </p:ext>
            </p:extLst>
          </p:nvPr>
        </p:nvGraphicFramePr>
        <p:xfrm>
          <a:off x="5962260" y="5513874"/>
          <a:ext cx="1643063" cy="1023937"/>
        </p:xfrm>
        <a:graphic>
          <a:graphicData uri="http://schemas.openxmlformats.org/presentationml/2006/ole">
            <mc:AlternateContent xmlns:mc="http://schemas.openxmlformats.org/markup-compatibility/2006">
              <mc:Choice xmlns:v="urn:schemas-microsoft-com:vml" Requires="v">
                <p:oleObj name="公式" r:id="rId6" imgW="698400" imgH="431640" progId="Equation.3">
                  <p:embed/>
                </p:oleObj>
              </mc:Choice>
              <mc:Fallback>
                <p:oleObj name="公式" r:id="rId6" imgW="698400" imgH="431640" progId="Equation.3">
                  <p:embed/>
                  <p:pic>
                    <p:nvPicPr>
                      <p:cNvPr id="31778" name="Object 34">
                        <a:extLst>
                          <a:ext uri="{FF2B5EF4-FFF2-40B4-BE49-F238E27FC236}">
                            <a16:creationId xmlns:a16="http://schemas.microsoft.com/office/drawing/2014/main" id="{923D92A6-E689-41DC-A39C-7BD88815B7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62260" y="5513874"/>
                        <a:ext cx="1643063" cy="1023937"/>
                      </a:xfrm>
                      <a:prstGeom prst="rect">
                        <a:avLst/>
                      </a:prstGeom>
                      <a:solidFill>
                        <a:srgbClr val="336600"/>
                      </a:solidFill>
                    </p:spPr>
                  </p:pic>
                </p:oleObj>
              </mc:Fallback>
            </mc:AlternateContent>
          </a:graphicData>
        </a:graphic>
      </p:graphicFrame>
      <p:grpSp>
        <p:nvGrpSpPr>
          <p:cNvPr id="3" name="组合 2">
            <a:extLst>
              <a:ext uri="{FF2B5EF4-FFF2-40B4-BE49-F238E27FC236}">
                <a16:creationId xmlns:a16="http://schemas.microsoft.com/office/drawing/2014/main" id="{522DF18B-74B4-4CEB-B932-D7F90081F63C}"/>
              </a:ext>
            </a:extLst>
          </p:cNvPr>
          <p:cNvGrpSpPr/>
          <p:nvPr/>
        </p:nvGrpSpPr>
        <p:grpSpPr>
          <a:xfrm>
            <a:off x="8185150" y="313569"/>
            <a:ext cx="3168650" cy="2528888"/>
            <a:chOff x="7689072" y="129074"/>
            <a:chExt cx="3168650" cy="2528888"/>
          </a:xfrm>
        </p:grpSpPr>
        <p:grpSp>
          <p:nvGrpSpPr>
            <p:cNvPr id="62" name="Group 35">
              <a:extLst>
                <a:ext uri="{FF2B5EF4-FFF2-40B4-BE49-F238E27FC236}">
                  <a16:creationId xmlns:a16="http://schemas.microsoft.com/office/drawing/2014/main" id="{D4241A1E-EF12-4A06-AA07-A72988CD118B}"/>
                </a:ext>
              </a:extLst>
            </p:cNvPr>
            <p:cNvGrpSpPr>
              <a:grpSpLocks/>
            </p:cNvGrpSpPr>
            <p:nvPr/>
          </p:nvGrpSpPr>
          <p:grpSpPr bwMode="auto">
            <a:xfrm>
              <a:off x="7689072" y="129074"/>
              <a:ext cx="3168650" cy="2520950"/>
              <a:chOff x="1824" y="384"/>
              <a:chExt cx="1996" cy="1588"/>
            </a:xfrm>
          </p:grpSpPr>
          <p:sp>
            <p:nvSpPr>
              <p:cNvPr id="63" name="Rectangle 4">
                <a:extLst>
                  <a:ext uri="{FF2B5EF4-FFF2-40B4-BE49-F238E27FC236}">
                    <a16:creationId xmlns:a16="http://schemas.microsoft.com/office/drawing/2014/main" id="{9C6D74A1-B4E7-45F3-88D0-FA11301B0ABC}"/>
                  </a:ext>
                </a:extLst>
              </p:cNvPr>
              <p:cNvSpPr>
                <a:spLocks noChangeArrowheads="1"/>
              </p:cNvSpPr>
              <p:nvPr/>
            </p:nvSpPr>
            <p:spPr bwMode="auto">
              <a:xfrm>
                <a:off x="1824" y="384"/>
                <a:ext cx="1996" cy="1588"/>
              </a:xfrm>
              <a:prstGeom prst="rect">
                <a:avLst/>
              </a:prstGeom>
              <a:solidFill>
                <a:srgbClr val="006600"/>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AutoShape 5">
                <a:extLst>
                  <a:ext uri="{FF2B5EF4-FFF2-40B4-BE49-F238E27FC236}">
                    <a16:creationId xmlns:a16="http://schemas.microsoft.com/office/drawing/2014/main" id="{F6616B01-97B8-46DF-8850-2C93709E551F}"/>
                  </a:ext>
                </a:extLst>
              </p:cNvPr>
              <p:cNvSpPr>
                <a:spLocks noChangeAspect="1" noChangeArrowheads="1"/>
              </p:cNvSpPr>
              <p:nvPr/>
            </p:nvSpPr>
            <p:spPr bwMode="auto">
              <a:xfrm>
                <a:off x="2029" y="422"/>
                <a:ext cx="1601" cy="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1"/>
                    </a:solidFill>
                    <a:miter lim="800000"/>
                    <a:headEnd/>
                    <a:tailEnd/>
                  </a14:hiddenLine>
                </a:ext>
              </a:extLst>
            </p:spPr>
            <p:txBody>
              <a:bodyPr/>
              <a:lstStyle/>
              <a:p>
                <a:endParaRPr lang="zh-CN" altLang="en-US"/>
              </a:p>
            </p:txBody>
          </p:sp>
          <p:sp>
            <p:nvSpPr>
              <p:cNvPr id="65" name="Rectangle 6">
                <a:extLst>
                  <a:ext uri="{FF2B5EF4-FFF2-40B4-BE49-F238E27FC236}">
                    <a16:creationId xmlns:a16="http://schemas.microsoft.com/office/drawing/2014/main" id="{A16986D3-13DB-477F-97D9-C7E03C0B70F6}"/>
                  </a:ext>
                </a:extLst>
              </p:cNvPr>
              <p:cNvSpPr>
                <a:spLocks noChangeArrowheads="1"/>
              </p:cNvSpPr>
              <p:nvPr/>
            </p:nvSpPr>
            <p:spPr bwMode="auto">
              <a:xfrm>
                <a:off x="2096" y="1116"/>
                <a:ext cx="1467" cy="594"/>
              </a:xfrm>
              <a:prstGeom prst="rect">
                <a:avLst/>
              </a:prstGeom>
              <a:gradFill rotWithShape="1">
                <a:gsLst>
                  <a:gs pos="0">
                    <a:srgbClr val="3366FF"/>
                  </a:gs>
                  <a:gs pos="100000">
                    <a:srgbClr val="FFFFFF"/>
                  </a:gs>
                </a:gsLst>
                <a:lin ang="5400000" scaled="1"/>
              </a:gradFill>
              <a:ln>
                <a:noFill/>
              </a:ln>
              <a:extLst>
                <a:ext uri="{91240B29-F687-4F45-9708-019B960494DF}">
                  <a14:hiddenLine xmlns:a14="http://schemas.microsoft.com/office/drawing/2010/main" w="9525">
                    <a:solidFill>
                      <a:schemeClr val="bg1"/>
                    </a:solidFill>
                    <a:miter lim="800000"/>
                    <a:headEnd/>
                    <a:tailEnd/>
                  </a14:hiddenLine>
                </a:ext>
              </a:extLst>
            </p:spPr>
            <p:txBody>
              <a:bodyPr/>
              <a:lstStyle/>
              <a:p>
                <a:endParaRPr lang="zh-CN" altLang="en-US"/>
              </a:p>
            </p:txBody>
          </p:sp>
          <p:sp>
            <p:nvSpPr>
              <p:cNvPr id="66" name="Line 7">
                <a:extLst>
                  <a:ext uri="{FF2B5EF4-FFF2-40B4-BE49-F238E27FC236}">
                    <a16:creationId xmlns:a16="http://schemas.microsoft.com/office/drawing/2014/main" id="{8E04FD3E-DE1C-435E-B4E0-32ACDDBCC652}"/>
                  </a:ext>
                </a:extLst>
              </p:cNvPr>
              <p:cNvSpPr>
                <a:spLocks noChangeShapeType="1"/>
              </p:cNvSpPr>
              <p:nvPr/>
            </p:nvSpPr>
            <p:spPr bwMode="auto">
              <a:xfrm flipV="1">
                <a:off x="2830" y="521"/>
                <a:ext cx="0" cy="991"/>
              </a:xfrm>
              <a:prstGeom prst="line">
                <a:avLst/>
              </a:prstGeom>
              <a:noFill/>
              <a:ln w="9525">
                <a:solidFill>
                  <a:schemeClr val="bg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Arc 8">
                <a:extLst>
                  <a:ext uri="{FF2B5EF4-FFF2-40B4-BE49-F238E27FC236}">
                    <a16:creationId xmlns:a16="http://schemas.microsoft.com/office/drawing/2014/main" id="{8A2F79A4-738D-4D82-A28B-5D2AA9B0AA38}"/>
                  </a:ext>
                </a:extLst>
              </p:cNvPr>
              <p:cNvSpPr>
                <a:spLocks/>
              </p:cNvSpPr>
              <p:nvPr/>
            </p:nvSpPr>
            <p:spPr bwMode="auto">
              <a:xfrm>
                <a:off x="2810" y="900"/>
                <a:ext cx="196" cy="269"/>
              </a:xfrm>
              <a:custGeom>
                <a:avLst/>
                <a:gdLst>
                  <a:gd name="G0" fmla="+- 0 0 0"/>
                  <a:gd name="G1" fmla="+- 21540 0 0"/>
                  <a:gd name="G2" fmla="+- 21600 0 0"/>
                  <a:gd name="T0" fmla="*/ 1612 w 15576"/>
                  <a:gd name="T1" fmla="*/ 0 h 21540"/>
                  <a:gd name="T2" fmla="*/ 15576 w 15576"/>
                  <a:gd name="T3" fmla="*/ 6575 h 21540"/>
                  <a:gd name="T4" fmla="*/ 0 w 15576"/>
                  <a:gd name="T5" fmla="*/ 21540 h 21540"/>
                </a:gdLst>
                <a:ahLst/>
                <a:cxnLst>
                  <a:cxn ang="0">
                    <a:pos x="T0" y="T1"/>
                  </a:cxn>
                  <a:cxn ang="0">
                    <a:pos x="T2" y="T3"/>
                  </a:cxn>
                  <a:cxn ang="0">
                    <a:pos x="T4" y="T5"/>
                  </a:cxn>
                </a:cxnLst>
                <a:rect l="0" t="0" r="r" b="b"/>
                <a:pathLst>
                  <a:path w="15576" h="21540" fill="none" extrusionOk="0">
                    <a:moveTo>
                      <a:pt x="1611" y="0"/>
                    </a:moveTo>
                    <a:cubicBezTo>
                      <a:pt x="6917" y="397"/>
                      <a:pt x="11889" y="2738"/>
                      <a:pt x="15575" y="6575"/>
                    </a:cubicBezTo>
                  </a:path>
                  <a:path w="15576" h="21540" stroke="0" extrusionOk="0">
                    <a:moveTo>
                      <a:pt x="1611" y="0"/>
                    </a:moveTo>
                    <a:cubicBezTo>
                      <a:pt x="6917" y="397"/>
                      <a:pt x="11889" y="2738"/>
                      <a:pt x="15575" y="6575"/>
                    </a:cubicBezTo>
                    <a:lnTo>
                      <a:pt x="0" y="21540"/>
                    </a:lnTo>
                    <a:close/>
                  </a:path>
                </a:pathLst>
              </a:custGeom>
              <a:noFill/>
              <a:ln w="6350">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aphicFrame>
            <p:nvGraphicFramePr>
              <p:cNvPr id="68" name="Object 9">
                <a:extLst>
                  <a:ext uri="{FF2B5EF4-FFF2-40B4-BE49-F238E27FC236}">
                    <a16:creationId xmlns:a16="http://schemas.microsoft.com/office/drawing/2014/main" id="{A3DE441E-56E7-4124-AA5A-7BA8CE10FF01}"/>
                  </a:ext>
                </a:extLst>
              </p:cNvPr>
              <p:cNvGraphicFramePr>
                <a:graphicFrameLocks noChangeAspect="1"/>
              </p:cNvGraphicFramePr>
              <p:nvPr/>
            </p:nvGraphicFramePr>
            <p:xfrm>
              <a:off x="2625" y="716"/>
              <a:ext cx="124" cy="266"/>
            </p:xfrm>
            <a:graphic>
              <a:graphicData uri="http://schemas.openxmlformats.org/presentationml/2006/ole">
                <mc:AlternateContent xmlns:mc="http://schemas.openxmlformats.org/markup-compatibility/2006">
                  <mc:Choice xmlns:v="urn:schemas-microsoft-com:vml" Requires="v">
                    <p:oleObj name="公式" r:id="rId8" imgW="114120" imgH="215640" progId="Equation.3">
                      <p:embed/>
                    </p:oleObj>
                  </mc:Choice>
                  <mc:Fallback>
                    <p:oleObj name="公式" r:id="rId8" imgW="114120" imgH="215640" progId="Equation.3">
                      <p:embed/>
                      <p:pic>
                        <p:nvPicPr>
                          <p:cNvPr id="31753" name="Object 9">
                            <a:extLst>
                              <a:ext uri="{FF2B5EF4-FFF2-40B4-BE49-F238E27FC236}">
                                <a16:creationId xmlns:a16="http://schemas.microsoft.com/office/drawing/2014/main" id="{25B3E1B9-7FE0-4741-91D6-E3D886DD9A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25" y="716"/>
                            <a:ext cx="124"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1"/>
                                </a:solidFill>
                                <a:miter lim="800000"/>
                                <a:headEnd/>
                                <a:tailEnd/>
                              </a14:hiddenLine>
                            </a:ext>
                          </a:extLst>
                        </p:spPr>
                      </p:pic>
                    </p:oleObj>
                  </mc:Fallback>
                </mc:AlternateContent>
              </a:graphicData>
            </a:graphic>
          </p:graphicFrame>
          <p:graphicFrame>
            <p:nvGraphicFramePr>
              <p:cNvPr id="69" name="Object 10">
                <a:extLst>
                  <a:ext uri="{FF2B5EF4-FFF2-40B4-BE49-F238E27FC236}">
                    <a16:creationId xmlns:a16="http://schemas.microsoft.com/office/drawing/2014/main" id="{44B528A4-3A65-492E-8592-78E3BF4A262E}"/>
                  </a:ext>
                </a:extLst>
              </p:cNvPr>
              <p:cNvGraphicFramePr>
                <a:graphicFrameLocks noChangeAspect="1"/>
              </p:cNvGraphicFramePr>
              <p:nvPr/>
            </p:nvGraphicFramePr>
            <p:xfrm>
              <a:off x="2901" y="707"/>
              <a:ext cx="136" cy="249"/>
            </p:xfrm>
            <a:graphic>
              <a:graphicData uri="http://schemas.openxmlformats.org/presentationml/2006/ole">
                <mc:AlternateContent xmlns:mc="http://schemas.openxmlformats.org/markup-compatibility/2006">
                  <mc:Choice xmlns:v="urn:schemas-microsoft-com:vml" Requires="v">
                    <p:oleObj name="公式" r:id="rId10" imgW="126720" imgH="215640" progId="Equation.3">
                      <p:embed/>
                    </p:oleObj>
                  </mc:Choice>
                  <mc:Fallback>
                    <p:oleObj name="公式" r:id="rId10" imgW="126720" imgH="215640" progId="Equation.3">
                      <p:embed/>
                      <p:pic>
                        <p:nvPicPr>
                          <p:cNvPr id="31754" name="Object 10">
                            <a:extLst>
                              <a:ext uri="{FF2B5EF4-FFF2-40B4-BE49-F238E27FC236}">
                                <a16:creationId xmlns:a16="http://schemas.microsoft.com/office/drawing/2014/main" id="{2A3EDC48-B212-4642-B4BA-508A04C3928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01" y="707"/>
                            <a:ext cx="136"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1"/>
                                </a:solidFill>
                                <a:miter lim="800000"/>
                                <a:headEnd/>
                                <a:tailEnd/>
                              </a14:hiddenLine>
                            </a:ext>
                          </a:extLst>
                        </p:spPr>
                      </p:pic>
                    </p:oleObj>
                  </mc:Fallback>
                </mc:AlternateContent>
              </a:graphicData>
            </a:graphic>
          </p:graphicFrame>
          <p:sp>
            <p:nvSpPr>
              <p:cNvPr id="70" name="Line 12">
                <a:extLst>
                  <a:ext uri="{FF2B5EF4-FFF2-40B4-BE49-F238E27FC236}">
                    <a16:creationId xmlns:a16="http://schemas.microsoft.com/office/drawing/2014/main" id="{7D8CF344-7607-4A03-85F7-B837669B1E8A}"/>
                  </a:ext>
                </a:extLst>
              </p:cNvPr>
              <p:cNvSpPr>
                <a:spLocks noChangeShapeType="1"/>
              </p:cNvSpPr>
              <p:nvPr/>
            </p:nvSpPr>
            <p:spPr bwMode="auto">
              <a:xfrm>
                <a:off x="2162" y="620"/>
                <a:ext cx="668" cy="496"/>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 name="Line 13">
                <a:extLst>
                  <a:ext uri="{FF2B5EF4-FFF2-40B4-BE49-F238E27FC236}">
                    <a16:creationId xmlns:a16="http://schemas.microsoft.com/office/drawing/2014/main" id="{926ED6C9-05AE-4520-A585-6F4DA065468E}"/>
                  </a:ext>
                </a:extLst>
              </p:cNvPr>
              <p:cNvSpPr>
                <a:spLocks noChangeShapeType="1"/>
              </p:cNvSpPr>
              <p:nvPr/>
            </p:nvSpPr>
            <p:spPr bwMode="auto">
              <a:xfrm>
                <a:off x="2162" y="620"/>
                <a:ext cx="267" cy="198"/>
              </a:xfrm>
              <a:prstGeom prst="line">
                <a:avLst/>
              </a:prstGeom>
              <a:noFill/>
              <a:ln w="19050">
                <a:solidFill>
                  <a:schemeClr val="bg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2" name="Line 14">
                <a:extLst>
                  <a:ext uri="{FF2B5EF4-FFF2-40B4-BE49-F238E27FC236}">
                    <a16:creationId xmlns:a16="http://schemas.microsoft.com/office/drawing/2014/main" id="{E3FD3C57-4DF8-4C6D-BECD-45C7DDCEECB8}"/>
                  </a:ext>
                </a:extLst>
              </p:cNvPr>
              <p:cNvSpPr>
                <a:spLocks noChangeShapeType="1"/>
              </p:cNvSpPr>
              <p:nvPr/>
            </p:nvSpPr>
            <p:spPr bwMode="auto">
              <a:xfrm flipV="1">
                <a:off x="2830" y="620"/>
                <a:ext cx="667" cy="496"/>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 name="Line 15">
                <a:extLst>
                  <a:ext uri="{FF2B5EF4-FFF2-40B4-BE49-F238E27FC236}">
                    <a16:creationId xmlns:a16="http://schemas.microsoft.com/office/drawing/2014/main" id="{17E8E54A-2B62-40D5-94F8-331E94F2315A}"/>
                  </a:ext>
                </a:extLst>
              </p:cNvPr>
              <p:cNvSpPr>
                <a:spLocks noChangeShapeType="1"/>
              </p:cNvSpPr>
              <p:nvPr/>
            </p:nvSpPr>
            <p:spPr bwMode="auto">
              <a:xfrm flipV="1">
                <a:off x="3096" y="719"/>
                <a:ext cx="267" cy="198"/>
              </a:xfrm>
              <a:prstGeom prst="line">
                <a:avLst/>
              </a:prstGeom>
              <a:noFill/>
              <a:ln w="19050">
                <a:solidFill>
                  <a:schemeClr val="bg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aphicFrame>
            <p:nvGraphicFramePr>
              <p:cNvPr id="74" name="Object 20">
                <a:extLst>
                  <a:ext uri="{FF2B5EF4-FFF2-40B4-BE49-F238E27FC236}">
                    <a16:creationId xmlns:a16="http://schemas.microsoft.com/office/drawing/2014/main" id="{B9057081-93D2-4A6F-B286-1DDCA40647AB}"/>
                  </a:ext>
                </a:extLst>
              </p:cNvPr>
              <p:cNvGraphicFramePr>
                <a:graphicFrameLocks noChangeAspect="1"/>
              </p:cNvGraphicFramePr>
              <p:nvPr/>
            </p:nvGraphicFramePr>
            <p:xfrm>
              <a:off x="3350" y="656"/>
              <a:ext cx="214" cy="244"/>
            </p:xfrm>
            <a:graphic>
              <a:graphicData uri="http://schemas.openxmlformats.org/presentationml/2006/ole">
                <mc:AlternateContent xmlns:mc="http://schemas.openxmlformats.org/markup-compatibility/2006">
                  <mc:Choice xmlns:v="urn:schemas-microsoft-com:vml" Requires="v">
                    <p:oleObj name="公式" r:id="rId12" imgW="164880" imgH="215640" progId="Equation.3">
                      <p:embed/>
                    </p:oleObj>
                  </mc:Choice>
                  <mc:Fallback>
                    <p:oleObj name="公式" r:id="rId12" imgW="164880" imgH="215640" progId="Equation.3">
                      <p:embed/>
                      <p:pic>
                        <p:nvPicPr>
                          <p:cNvPr id="31764" name="Object 20">
                            <a:extLst>
                              <a:ext uri="{FF2B5EF4-FFF2-40B4-BE49-F238E27FC236}">
                                <a16:creationId xmlns:a16="http://schemas.microsoft.com/office/drawing/2014/main" id="{93219DA2-C634-4845-846E-EBB0B5AB572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50" y="656"/>
                            <a:ext cx="214"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1"/>
                                </a:solidFill>
                                <a:miter lim="800000"/>
                                <a:headEnd/>
                                <a:tailEnd/>
                              </a14:hiddenLine>
                            </a:ext>
                          </a:extLst>
                        </p:spPr>
                      </p:pic>
                    </p:oleObj>
                  </mc:Fallback>
                </mc:AlternateContent>
              </a:graphicData>
            </a:graphic>
          </p:graphicFrame>
          <p:sp>
            <p:nvSpPr>
              <p:cNvPr id="75" name="Arc 21">
                <a:extLst>
                  <a:ext uri="{FF2B5EF4-FFF2-40B4-BE49-F238E27FC236}">
                    <a16:creationId xmlns:a16="http://schemas.microsoft.com/office/drawing/2014/main" id="{E98E0F1B-4062-4172-AAD1-26C44515D8E8}"/>
                  </a:ext>
                </a:extLst>
              </p:cNvPr>
              <p:cNvSpPr>
                <a:spLocks noChangeAspect="1"/>
              </p:cNvSpPr>
              <p:nvPr/>
            </p:nvSpPr>
            <p:spPr bwMode="auto">
              <a:xfrm>
                <a:off x="2665" y="917"/>
                <a:ext cx="166" cy="181"/>
              </a:xfrm>
              <a:custGeom>
                <a:avLst/>
                <a:gdLst>
                  <a:gd name="G0" fmla="+- 17135 0 0"/>
                  <a:gd name="G1" fmla="+- 21600 0 0"/>
                  <a:gd name="G2" fmla="+- 21600 0 0"/>
                  <a:gd name="T0" fmla="*/ 0 w 19754"/>
                  <a:gd name="T1" fmla="*/ 8449 h 21600"/>
                  <a:gd name="T2" fmla="*/ 19754 w 19754"/>
                  <a:gd name="T3" fmla="*/ 159 h 21600"/>
                  <a:gd name="T4" fmla="*/ 17135 w 19754"/>
                  <a:gd name="T5" fmla="*/ 21600 h 21600"/>
                </a:gdLst>
                <a:ahLst/>
                <a:cxnLst>
                  <a:cxn ang="0">
                    <a:pos x="T0" y="T1"/>
                  </a:cxn>
                  <a:cxn ang="0">
                    <a:pos x="T2" y="T3"/>
                  </a:cxn>
                  <a:cxn ang="0">
                    <a:pos x="T4" y="T5"/>
                  </a:cxn>
                </a:cxnLst>
                <a:rect l="0" t="0" r="r" b="b"/>
                <a:pathLst>
                  <a:path w="19754" h="21600" fill="none" extrusionOk="0">
                    <a:moveTo>
                      <a:pt x="-1" y="8448"/>
                    </a:moveTo>
                    <a:cubicBezTo>
                      <a:pt x="4087" y="3122"/>
                      <a:pt x="10420" y="0"/>
                      <a:pt x="17135" y="0"/>
                    </a:cubicBezTo>
                    <a:cubicBezTo>
                      <a:pt x="18010" y="0"/>
                      <a:pt x="18885" y="53"/>
                      <a:pt x="19753" y="159"/>
                    </a:cubicBezTo>
                  </a:path>
                  <a:path w="19754" h="21600" stroke="0" extrusionOk="0">
                    <a:moveTo>
                      <a:pt x="-1" y="8448"/>
                    </a:moveTo>
                    <a:cubicBezTo>
                      <a:pt x="4087" y="3122"/>
                      <a:pt x="10420" y="0"/>
                      <a:pt x="17135" y="0"/>
                    </a:cubicBezTo>
                    <a:cubicBezTo>
                      <a:pt x="18010" y="0"/>
                      <a:pt x="18885" y="53"/>
                      <a:pt x="19753" y="159"/>
                    </a:cubicBezTo>
                    <a:lnTo>
                      <a:pt x="17135" y="21600"/>
                    </a:lnTo>
                    <a:close/>
                  </a:path>
                </a:pathLst>
              </a:custGeom>
              <a:noFill/>
              <a:ln w="6350">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83" name="Line 16">
              <a:extLst>
                <a:ext uri="{FF2B5EF4-FFF2-40B4-BE49-F238E27FC236}">
                  <a16:creationId xmlns:a16="http://schemas.microsoft.com/office/drawing/2014/main" id="{52F71845-7939-42C6-8F71-AD2581ED886B}"/>
                </a:ext>
              </a:extLst>
            </p:cNvPr>
            <p:cNvSpPr>
              <a:spLocks noChangeShapeType="1"/>
            </p:cNvSpPr>
            <p:nvPr/>
          </p:nvSpPr>
          <p:spPr bwMode="auto">
            <a:xfrm>
              <a:off x="9290860" y="1286362"/>
              <a:ext cx="422275" cy="628650"/>
            </a:xfrm>
            <a:prstGeom prst="line">
              <a:avLst/>
            </a:prstGeom>
            <a:noFill/>
            <a:ln w="19050">
              <a:solidFill>
                <a:schemeClr val="bg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 name="Text Box 29">
              <a:extLst>
                <a:ext uri="{FF2B5EF4-FFF2-40B4-BE49-F238E27FC236}">
                  <a16:creationId xmlns:a16="http://schemas.microsoft.com/office/drawing/2014/main" id="{EF0FFE74-8FCE-4360-AF41-00B23DCFA66A}"/>
                </a:ext>
              </a:extLst>
            </p:cNvPr>
            <p:cNvSpPr txBox="1">
              <a:spLocks noChangeArrowheads="1"/>
            </p:cNvSpPr>
            <p:nvPr/>
          </p:nvSpPr>
          <p:spPr bwMode="auto">
            <a:xfrm>
              <a:off x="9443260" y="2200762"/>
              <a:ext cx="1311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pPr>
              <a:r>
                <a:rPr kumimoji="0" lang="zh-CN" altLang="en-US" sz="2400">
                  <a:latin typeface="Arial" panose="020B0604020202020204" pitchFamily="34" charset="0"/>
                </a:rPr>
                <a:t>折射线</a:t>
              </a:r>
            </a:p>
          </p:txBody>
        </p:sp>
        <p:graphicFrame>
          <p:nvGraphicFramePr>
            <p:cNvPr id="85" name="Object 19">
              <a:extLst>
                <a:ext uri="{FF2B5EF4-FFF2-40B4-BE49-F238E27FC236}">
                  <a16:creationId xmlns:a16="http://schemas.microsoft.com/office/drawing/2014/main" id="{63789138-B180-4629-9EFB-1EFF9AC5A818}"/>
                </a:ext>
              </a:extLst>
            </p:cNvPr>
            <p:cNvGraphicFramePr>
              <a:graphicFrameLocks noChangeAspect="1"/>
            </p:cNvGraphicFramePr>
            <p:nvPr>
              <p:extLst>
                <p:ext uri="{D42A27DB-BD31-4B8C-83A1-F6EECF244321}">
                  <p14:modId xmlns:p14="http://schemas.microsoft.com/office/powerpoint/2010/main" val="4230615912"/>
                </p:ext>
              </p:extLst>
            </p:nvPr>
          </p:nvGraphicFramePr>
          <p:xfrm>
            <a:off x="9748060" y="1819762"/>
            <a:ext cx="298450" cy="330200"/>
          </p:xfrm>
          <a:graphic>
            <a:graphicData uri="http://schemas.openxmlformats.org/presentationml/2006/ole">
              <mc:AlternateContent xmlns:mc="http://schemas.openxmlformats.org/markup-compatibility/2006">
                <mc:Choice xmlns:v="urn:schemas-microsoft-com:vml" Requires="v">
                  <p:oleObj name="公式" r:id="rId14" imgW="177480" imgH="215640" progId="Equation.3">
                    <p:embed/>
                  </p:oleObj>
                </mc:Choice>
                <mc:Fallback>
                  <p:oleObj name="公式" r:id="rId14" imgW="177480" imgH="215640" progId="Equation.3">
                    <p:embed/>
                    <p:pic>
                      <p:nvPicPr>
                        <p:cNvPr id="31763" name="Object 19">
                          <a:extLst>
                            <a:ext uri="{FF2B5EF4-FFF2-40B4-BE49-F238E27FC236}">
                              <a16:creationId xmlns:a16="http://schemas.microsoft.com/office/drawing/2014/main" id="{43C1D189-8C74-4C1F-9598-4F04F37250F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48060" y="1819762"/>
                          <a:ext cx="2984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1"/>
                              </a:solidFill>
                              <a:miter lim="800000"/>
                              <a:headEnd/>
                              <a:tailEnd/>
                            </a14:hiddenLine>
                          </a:ext>
                        </a:extLst>
                      </p:spPr>
                    </p:pic>
                  </p:oleObj>
                </mc:Fallback>
              </mc:AlternateContent>
            </a:graphicData>
          </a:graphic>
        </p:graphicFrame>
        <p:sp>
          <p:nvSpPr>
            <p:cNvPr id="86" name="Arc 17">
              <a:extLst>
                <a:ext uri="{FF2B5EF4-FFF2-40B4-BE49-F238E27FC236}">
                  <a16:creationId xmlns:a16="http://schemas.microsoft.com/office/drawing/2014/main" id="{B8187671-972E-4DE0-AB97-1A4DAB7E9FC3}"/>
                </a:ext>
              </a:extLst>
            </p:cNvPr>
            <p:cNvSpPr>
              <a:spLocks/>
            </p:cNvSpPr>
            <p:nvPr/>
          </p:nvSpPr>
          <p:spPr bwMode="auto">
            <a:xfrm>
              <a:off x="9214660" y="1133962"/>
              <a:ext cx="201612" cy="422275"/>
            </a:xfrm>
            <a:custGeom>
              <a:avLst/>
              <a:gdLst>
                <a:gd name="G0" fmla="+- 0 0 0"/>
                <a:gd name="G1" fmla="+- 0 0 0"/>
                <a:gd name="G2" fmla="+- 21600 0 0"/>
                <a:gd name="T0" fmla="*/ 10084 w 10084"/>
                <a:gd name="T1" fmla="*/ 19101 h 21335"/>
                <a:gd name="T2" fmla="*/ 3374 w 10084"/>
                <a:gd name="T3" fmla="*/ 21335 h 21335"/>
                <a:gd name="T4" fmla="*/ 0 w 10084"/>
                <a:gd name="T5" fmla="*/ 0 h 21335"/>
              </a:gdLst>
              <a:ahLst/>
              <a:cxnLst>
                <a:cxn ang="0">
                  <a:pos x="T0" y="T1"/>
                </a:cxn>
                <a:cxn ang="0">
                  <a:pos x="T2" y="T3"/>
                </a:cxn>
                <a:cxn ang="0">
                  <a:pos x="T4" y="T5"/>
                </a:cxn>
              </a:cxnLst>
              <a:rect l="0" t="0" r="r" b="b"/>
              <a:pathLst>
                <a:path w="10084" h="21335" fill="none" extrusionOk="0">
                  <a:moveTo>
                    <a:pt x="10084" y="19101"/>
                  </a:moveTo>
                  <a:cubicBezTo>
                    <a:pt x="7985" y="20209"/>
                    <a:pt x="5718" y="20964"/>
                    <a:pt x="3373" y="21334"/>
                  </a:cubicBezTo>
                </a:path>
                <a:path w="10084" h="21335" stroke="0" extrusionOk="0">
                  <a:moveTo>
                    <a:pt x="10084" y="19101"/>
                  </a:moveTo>
                  <a:cubicBezTo>
                    <a:pt x="7985" y="20209"/>
                    <a:pt x="5718" y="20964"/>
                    <a:pt x="3373" y="21334"/>
                  </a:cubicBezTo>
                  <a:lnTo>
                    <a:pt x="0" y="0"/>
                  </a:lnTo>
                  <a:close/>
                </a:path>
              </a:pathLst>
            </a:custGeom>
            <a:noFill/>
            <a:ln w="6350">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aphicFrame>
          <p:nvGraphicFramePr>
            <p:cNvPr id="87" name="Object 18">
              <a:extLst>
                <a:ext uri="{FF2B5EF4-FFF2-40B4-BE49-F238E27FC236}">
                  <a16:creationId xmlns:a16="http://schemas.microsoft.com/office/drawing/2014/main" id="{F3DFB90C-E083-4EA5-8BB7-EC5CB88D7398}"/>
                </a:ext>
              </a:extLst>
            </p:cNvPr>
            <p:cNvGraphicFramePr>
              <a:graphicFrameLocks noChangeAspect="1"/>
            </p:cNvGraphicFramePr>
            <p:nvPr>
              <p:extLst>
                <p:ext uri="{D42A27DB-BD31-4B8C-83A1-F6EECF244321}">
                  <p14:modId xmlns:p14="http://schemas.microsoft.com/office/powerpoint/2010/main" val="2929946031"/>
                </p:ext>
              </p:extLst>
            </p:nvPr>
          </p:nvGraphicFramePr>
          <p:xfrm>
            <a:off x="9292447" y="1459399"/>
            <a:ext cx="227013" cy="436563"/>
          </p:xfrm>
          <a:graphic>
            <a:graphicData uri="http://schemas.openxmlformats.org/presentationml/2006/ole">
              <mc:AlternateContent xmlns:mc="http://schemas.openxmlformats.org/markup-compatibility/2006">
                <mc:Choice xmlns:v="urn:schemas-microsoft-com:vml" Requires="v">
                  <p:oleObj name="公式" r:id="rId16" imgW="126720" imgH="215640" progId="Equation.3">
                    <p:embed/>
                  </p:oleObj>
                </mc:Choice>
                <mc:Fallback>
                  <p:oleObj name="公式" r:id="rId16" imgW="126720" imgH="215640" progId="Equation.3">
                    <p:embed/>
                    <p:pic>
                      <p:nvPicPr>
                        <p:cNvPr id="31762" name="Object 18">
                          <a:extLst>
                            <a:ext uri="{FF2B5EF4-FFF2-40B4-BE49-F238E27FC236}">
                              <a16:creationId xmlns:a16="http://schemas.microsoft.com/office/drawing/2014/main" id="{9AD17710-F8AC-4488-9E45-2156E66226F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292447" y="1459399"/>
                          <a:ext cx="227013"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1"/>
                              </a:solidFill>
                              <a:miter lim="800000"/>
                              <a:headEnd/>
                              <a:tailEnd/>
                            </a14:hiddenLine>
                          </a:ext>
                        </a:extLst>
                      </p:spPr>
                    </p:pic>
                  </p:oleObj>
                </mc:Fallback>
              </mc:AlternateContent>
            </a:graphicData>
          </a:graphic>
        </p:graphicFrame>
        <p:sp>
          <p:nvSpPr>
            <p:cNvPr id="88" name="Text Box 36">
              <a:extLst>
                <a:ext uri="{FF2B5EF4-FFF2-40B4-BE49-F238E27FC236}">
                  <a16:creationId xmlns:a16="http://schemas.microsoft.com/office/drawing/2014/main" id="{CF6C8EF0-F917-4911-A1AE-F8ADC744B624}"/>
                </a:ext>
              </a:extLst>
            </p:cNvPr>
            <p:cNvSpPr txBox="1">
              <a:spLocks noChangeArrowheads="1"/>
            </p:cNvSpPr>
            <p:nvPr/>
          </p:nvSpPr>
          <p:spPr bwMode="auto">
            <a:xfrm>
              <a:off x="8114522" y="2186474"/>
              <a:ext cx="1311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pPr>
              <a:r>
                <a:rPr kumimoji="0" lang="zh-CN" altLang="en-US" sz="2400">
                  <a:latin typeface="Arial" panose="020B0604020202020204" pitchFamily="34" charset="0"/>
                </a:rPr>
                <a:t>折射角</a:t>
              </a:r>
            </a:p>
          </p:txBody>
        </p:sp>
      </p:grpSp>
      <p:sp>
        <p:nvSpPr>
          <p:cNvPr id="89" name="Text Box 37">
            <a:extLst>
              <a:ext uri="{FF2B5EF4-FFF2-40B4-BE49-F238E27FC236}">
                <a16:creationId xmlns:a16="http://schemas.microsoft.com/office/drawing/2014/main" id="{8168B14E-36BC-47B1-8B0E-5B809EEDB26F}"/>
              </a:ext>
            </a:extLst>
          </p:cNvPr>
          <p:cNvSpPr txBox="1">
            <a:spLocks noChangeArrowheads="1"/>
          </p:cNvSpPr>
          <p:nvPr/>
        </p:nvSpPr>
        <p:spPr bwMode="auto">
          <a:xfrm>
            <a:off x="2932922" y="4777274"/>
            <a:ext cx="8229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en-US" altLang="zh-CN" sz="2800" b="1" i="1"/>
              <a:t>*</a:t>
            </a:r>
            <a:r>
              <a:rPr kumimoji="0" lang="zh-CN" altLang="en-US" sz="2800" b="1" i="1"/>
              <a:t>光在不同</a:t>
            </a:r>
            <a:r>
              <a:rPr kumimoji="0" lang="zh-CN" altLang="en-US" sz="2800" b="1" i="1">
                <a:latin typeface="Arial" panose="020B0604020202020204" pitchFamily="34" charset="0"/>
              </a:rPr>
              <a:t>介质中的传播速度变化</a:t>
            </a:r>
            <a:r>
              <a:rPr kumimoji="0" lang="zh-CN" altLang="en-US" sz="2800" b="1">
                <a:latin typeface="Arial" panose="020B0604020202020204" pitchFamily="34" charset="0"/>
              </a:rPr>
              <a:t> </a:t>
            </a:r>
          </a:p>
        </p:txBody>
      </p:sp>
    </p:spTree>
    <p:extLst>
      <p:ext uri="{BB962C8B-B14F-4D97-AF65-F5344CB8AC3E}">
        <p14:creationId xmlns:p14="http://schemas.microsoft.com/office/powerpoint/2010/main" val="1695693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7">
                                            <p:txEl>
                                              <p:pRg st="0" end="0"/>
                                            </p:txEl>
                                          </p:spTgt>
                                        </p:tgtEl>
                                        <p:attrNameLst>
                                          <p:attrName>style.visibility</p:attrName>
                                        </p:attrNameLst>
                                      </p:cBhvr>
                                      <p:to>
                                        <p:strVal val="visible"/>
                                      </p:to>
                                    </p:set>
                                    <p:animEffect transition="in" filter="wipe(left)">
                                      <p:cBhvr>
                                        <p:cTn id="7" dur="500"/>
                                        <p:tgtEl>
                                          <p:spTgt spid="7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wipe(left)">
                                      <p:cBhvr>
                                        <p:cTn id="12" dur="500"/>
                                        <p:tgtEl>
                                          <p:spTgt spid="7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wipe(left)">
                                      <p:cBhvr>
                                        <p:cTn id="17" dur="500"/>
                                        <p:tgtEl>
                                          <p:spTgt spid="7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wipe(left)">
                                      <p:cBhvr>
                                        <p:cTn id="22" dur="500"/>
                                        <p:tgtEl>
                                          <p:spTgt spid="8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9"/>
                                        </p:tgtEl>
                                        <p:attrNameLst>
                                          <p:attrName>style.visibility</p:attrName>
                                        </p:attrNameLst>
                                      </p:cBhvr>
                                      <p:to>
                                        <p:strVal val="visible"/>
                                      </p:to>
                                    </p:set>
                                    <p:animEffect transition="in" filter="wipe(left)">
                                      <p:cBhvr>
                                        <p:cTn id="27" dur="500"/>
                                        <p:tgtEl>
                                          <p:spTgt spid="8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1"/>
                                        </p:tgtEl>
                                        <p:attrNameLst>
                                          <p:attrName>style.visibility</p:attrName>
                                        </p:attrNameLst>
                                      </p:cBhvr>
                                      <p:to>
                                        <p:strVal val="visible"/>
                                      </p:to>
                                    </p:set>
                                    <p:animEffect transition="in" filter="wipe(left)">
                                      <p:cBhvr>
                                        <p:cTn id="32" dur="500"/>
                                        <p:tgtEl>
                                          <p:spTgt spid="8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82"/>
                                        </p:tgtEl>
                                        <p:attrNameLst>
                                          <p:attrName>style.visibility</p:attrName>
                                        </p:attrNameLst>
                                      </p:cBhvr>
                                      <p:to>
                                        <p:strVal val="visible"/>
                                      </p:to>
                                    </p:set>
                                    <p:animEffect transition="in" filter="wipe(left)">
                                      <p:cBhvr>
                                        <p:cTn id="3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80" grpId="0"/>
      <p:bldP spid="8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Box 4">
            <a:extLst>
              <a:ext uri="{FF2B5EF4-FFF2-40B4-BE49-F238E27FC236}">
                <a16:creationId xmlns:a16="http://schemas.microsoft.com/office/drawing/2014/main" id="{C1D06911-9711-4DBB-B77C-A2A486C60317}"/>
              </a:ext>
            </a:extLst>
          </p:cNvPr>
          <p:cNvSpPr txBox="1">
            <a:spLocks noChangeArrowheads="1"/>
          </p:cNvSpPr>
          <p:nvPr/>
        </p:nvSpPr>
        <p:spPr bwMode="auto">
          <a:xfrm>
            <a:off x="632279" y="455449"/>
            <a:ext cx="86407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zh-CN" altLang="en-US" sz="2800" b="1" dirty="0">
                <a:latin typeface="黑体" panose="02010609060101010101" pitchFamily="49" charset="-122"/>
                <a:ea typeface="黑体" panose="02010609060101010101" pitchFamily="49" charset="-122"/>
              </a:rPr>
              <a:t>绝对折射率：</a:t>
            </a:r>
            <a:r>
              <a:rPr kumimoji="0" lang="zh-CN" altLang="en-US" sz="2800" b="1" dirty="0">
                <a:latin typeface="宋体" panose="02010600030101010101" pitchFamily="2" charset="-122"/>
              </a:rPr>
              <a:t>一种介质相对于真空的折射率</a:t>
            </a:r>
          </a:p>
        </p:txBody>
      </p:sp>
      <p:graphicFrame>
        <p:nvGraphicFramePr>
          <p:cNvPr id="32" name="Object 5">
            <a:extLst>
              <a:ext uri="{FF2B5EF4-FFF2-40B4-BE49-F238E27FC236}">
                <a16:creationId xmlns:a16="http://schemas.microsoft.com/office/drawing/2014/main" id="{59F55ECA-DEA9-43A0-91C1-4D3B7CAA7C4C}"/>
              </a:ext>
            </a:extLst>
          </p:cNvPr>
          <p:cNvGraphicFramePr>
            <a:graphicFrameLocks noChangeAspect="1"/>
          </p:cNvGraphicFramePr>
          <p:nvPr>
            <p:extLst>
              <p:ext uri="{D42A27DB-BD31-4B8C-83A1-F6EECF244321}">
                <p14:modId xmlns:p14="http://schemas.microsoft.com/office/powerpoint/2010/main" val="1949637730"/>
              </p:ext>
            </p:extLst>
          </p:nvPr>
        </p:nvGraphicFramePr>
        <p:xfrm>
          <a:off x="4415680" y="1237892"/>
          <a:ext cx="1420813" cy="661988"/>
        </p:xfrm>
        <a:graphic>
          <a:graphicData uri="http://schemas.openxmlformats.org/presentationml/2006/ole">
            <mc:AlternateContent xmlns:mc="http://schemas.openxmlformats.org/markup-compatibility/2006">
              <mc:Choice xmlns:v="urn:schemas-microsoft-com:vml" Requires="v">
                <p:oleObj name="公式" r:id="rId2" imgW="469800" imgH="215640" progId="Equation.3">
                  <p:embed/>
                </p:oleObj>
              </mc:Choice>
              <mc:Fallback>
                <p:oleObj name="公式" r:id="rId2" imgW="469800" imgH="215640" progId="Equation.3">
                  <p:embed/>
                  <p:pic>
                    <p:nvPicPr>
                      <p:cNvPr id="32773" name="Object 5">
                        <a:extLst>
                          <a:ext uri="{FF2B5EF4-FFF2-40B4-BE49-F238E27FC236}">
                            <a16:creationId xmlns:a16="http://schemas.microsoft.com/office/drawing/2014/main" id="{D9ED90FE-9AE8-463F-90A3-450107EC7E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5680" y="1237892"/>
                        <a:ext cx="1420813" cy="661988"/>
                      </a:xfrm>
                      <a:prstGeom prst="rect">
                        <a:avLst/>
                      </a:prstGeom>
                      <a:solidFill>
                        <a:srgbClr val="336600"/>
                      </a:solidFill>
                    </p:spPr>
                  </p:pic>
                </p:oleObj>
              </mc:Fallback>
            </mc:AlternateContent>
          </a:graphicData>
        </a:graphic>
      </p:graphicFrame>
      <mc:AlternateContent xmlns:mc="http://schemas.openxmlformats.org/markup-compatibility/2006" xmlns:a14="http://schemas.microsoft.com/office/drawing/2010/main">
        <mc:Choice Requires="a14">
          <p:sp>
            <p:nvSpPr>
              <p:cNvPr id="33" name="Object 46">
                <a:extLst>
                  <a:ext uri="{FF2B5EF4-FFF2-40B4-BE49-F238E27FC236}">
                    <a16:creationId xmlns:a16="http://schemas.microsoft.com/office/drawing/2014/main" id="{3973A6B7-5ECE-4155-94E4-24F96FB93549}"/>
                  </a:ext>
                </a:extLst>
              </p:cNvPr>
              <p:cNvSpPr txBox="1"/>
              <p:nvPr/>
            </p:nvSpPr>
            <p:spPr bwMode="auto">
              <a:xfrm>
                <a:off x="6349255" y="1238168"/>
                <a:ext cx="1278747" cy="73025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𝑐</m:t>
                          </m:r>
                        </m:num>
                        <m:den>
                          <m:sSub>
                            <m:sSubPr>
                              <m:ctrlPr>
                                <a:rPr lang="zh-CN" altLang="en-US" i="1">
                                  <a:solidFill>
                                    <a:srgbClr val="000000"/>
                                  </a:solidFill>
                                  <a:latin typeface="Cambria Math" panose="02040503050406030204" pitchFamily="18" charset="0"/>
                                </a:rPr>
                              </m:ctrlPr>
                            </m:sSubPr>
                            <m:e>
                              <m:r>
                                <m:rPr>
                                  <m:sty m:val="p"/>
                                </m:rPr>
                                <a:rPr lang="zh-CN" altLang="en-US" i="1">
                                  <a:solidFill>
                                    <a:srgbClr val="000000"/>
                                  </a:solidFill>
                                  <a:latin typeface="Cambria Math" panose="02040503050406030204" pitchFamily="18" charset="0"/>
                                </a:rPr>
                                <m:t>v</m:t>
                              </m:r>
                            </m:e>
                            <m:sub>
                              <m:r>
                                <a:rPr lang="zh-CN" altLang="en-US" i="1">
                                  <a:solidFill>
                                    <a:srgbClr val="000000"/>
                                  </a:solidFill>
                                  <a:latin typeface="Cambria Math" panose="02040503050406030204" pitchFamily="18" charset="0"/>
                                </a:rPr>
                                <m:t>1</m:t>
                              </m:r>
                            </m:sub>
                          </m:sSub>
                        </m:den>
                      </m:f>
                    </m:oMath>
                  </m:oMathPara>
                </a14:m>
                <a:endParaRPr lang="zh-CN" altLang="en-US" dirty="0"/>
              </a:p>
            </p:txBody>
          </p:sp>
        </mc:Choice>
        <mc:Fallback xmlns="">
          <p:sp>
            <p:nvSpPr>
              <p:cNvPr id="33" name="Object 46">
                <a:extLst>
                  <a:ext uri="{FF2B5EF4-FFF2-40B4-BE49-F238E27FC236}">
                    <a16:creationId xmlns:a16="http://schemas.microsoft.com/office/drawing/2014/main" id="{3973A6B7-5ECE-4155-94E4-24F96FB93549}"/>
                  </a:ext>
                </a:extLst>
              </p:cNvPr>
              <p:cNvSpPr txBox="1">
                <a:spLocks noRot="1" noChangeAspect="1" noMove="1" noResize="1" noEditPoints="1" noAdjustHandles="1" noChangeArrowheads="1" noChangeShapeType="1" noTextEdit="1"/>
              </p:cNvSpPr>
              <p:nvPr/>
            </p:nvSpPr>
            <p:spPr bwMode="auto">
              <a:xfrm>
                <a:off x="6349255" y="1238168"/>
                <a:ext cx="1278747" cy="730250"/>
              </a:xfrm>
              <a:prstGeom prst="rect">
                <a:avLst/>
              </a:prstGeom>
              <a:blipFill>
                <a:blip r:embed="rId5"/>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Object 47">
                <a:extLst>
                  <a:ext uri="{FF2B5EF4-FFF2-40B4-BE49-F238E27FC236}">
                    <a16:creationId xmlns:a16="http://schemas.microsoft.com/office/drawing/2014/main" id="{EB5AA9D3-5217-4B37-87B1-0976444B1055}"/>
                  </a:ext>
                </a:extLst>
              </p:cNvPr>
              <p:cNvSpPr txBox="1"/>
              <p:nvPr/>
            </p:nvSpPr>
            <p:spPr bwMode="auto">
              <a:xfrm>
                <a:off x="7774498" y="1238168"/>
                <a:ext cx="1137104" cy="727075"/>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𝑐</m:t>
                          </m:r>
                        </m:num>
                        <m:den>
                          <m:sSub>
                            <m:sSubPr>
                              <m:ctrlPr>
                                <a:rPr lang="zh-CN" altLang="en-US" i="1">
                                  <a:solidFill>
                                    <a:srgbClr val="000000"/>
                                  </a:solidFill>
                                  <a:latin typeface="Cambria Math" panose="02040503050406030204" pitchFamily="18" charset="0"/>
                                </a:rPr>
                              </m:ctrlPr>
                            </m:sSubPr>
                            <m:e>
                              <m:r>
                                <m:rPr>
                                  <m:sty m:val="p"/>
                                </m:rPr>
                                <a:rPr lang="zh-CN" altLang="en-US" i="1">
                                  <a:solidFill>
                                    <a:srgbClr val="000000"/>
                                  </a:solidFill>
                                  <a:latin typeface="Cambria Math" panose="02040503050406030204" pitchFamily="18" charset="0"/>
                                </a:rPr>
                                <m:t>v</m:t>
                              </m:r>
                            </m:e>
                            <m:sub>
                              <m:r>
                                <a:rPr lang="zh-CN" altLang="en-US" i="1">
                                  <a:solidFill>
                                    <a:srgbClr val="000000"/>
                                  </a:solidFill>
                                  <a:latin typeface="Cambria Math" panose="02040503050406030204" pitchFamily="18" charset="0"/>
                                </a:rPr>
                                <m:t>2</m:t>
                              </m:r>
                            </m:sub>
                          </m:sSub>
                        </m:den>
                      </m:f>
                    </m:oMath>
                  </m:oMathPara>
                </a14:m>
                <a:endParaRPr lang="zh-CN" altLang="en-US" dirty="0"/>
              </a:p>
            </p:txBody>
          </p:sp>
        </mc:Choice>
        <mc:Fallback xmlns="">
          <p:sp>
            <p:nvSpPr>
              <p:cNvPr id="34" name="Object 47">
                <a:extLst>
                  <a:ext uri="{FF2B5EF4-FFF2-40B4-BE49-F238E27FC236}">
                    <a16:creationId xmlns:a16="http://schemas.microsoft.com/office/drawing/2014/main" id="{EB5AA9D3-5217-4B37-87B1-0976444B1055}"/>
                  </a:ext>
                </a:extLst>
              </p:cNvPr>
              <p:cNvSpPr txBox="1">
                <a:spLocks noRot="1" noChangeAspect="1" noMove="1" noResize="1" noEditPoints="1" noAdjustHandles="1" noChangeArrowheads="1" noChangeShapeType="1" noTextEdit="1"/>
              </p:cNvSpPr>
              <p:nvPr/>
            </p:nvSpPr>
            <p:spPr bwMode="auto">
              <a:xfrm>
                <a:off x="7774498" y="1238168"/>
                <a:ext cx="1137104" cy="727075"/>
              </a:xfrm>
              <a:prstGeom prst="rect">
                <a:avLst/>
              </a:prstGeom>
              <a:blipFill>
                <a:blip r:embed="rId6"/>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Object 48">
                <a:extLst>
                  <a:ext uri="{FF2B5EF4-FFF2-40B4-BE49-F238E27FC236}">
                    <a16:creationId xmlns:a16="http://schemas.microsoft.com/office/drawing/2014/main" id="{714AE524-7A4B-4342-A88F-6C0AD2E4EEED}"/>
                  </a:ext>
                </a:extLst>
              </p:cNvPr>
              <p:cNvSpPr txBox="1"/>
              <p:nvPr/>
            </p:nvSpPr>
            <p:spPr bwMode="auto">
              <a:xfrm>
                <a:off x="9145102" y="1230310"/>
                <a:ext cx="1958327" cy="776288"/>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21</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m:rPr>
                                  <m:sty m:val="p"/>
                                </m:rPr>
                                <a:rPr lang="zh-CN" altLang="en-US" i="1">
                                  <a:solidFill>
                                    <a:srgbClr val="000000"/>
                                  </a:solidFill>
                                  <a:latin typeface="Cambria Math" panose="02040503050406030204" pitchFamily="18" charset="0"/>
                                </a:rPr>
                                <m:t>v</m:t>
                              </m:r>
                            </m:e>
                            <m:sub>
                              <m:r>
                                <a:rPr lang="zh-CN" altLang="en-US" i="1">
                                  <a:solidFill>
                                    <a:srgbClr val="000000"/>
                                  </a:solidFill>
                                  <a:latin typeface="Cambria Math" panose="02040503050406030204" pitchFamily="18" charset="0"/>
                                </a:rPr>
                                <m:t>1</m:t>
                              </m:r>
                            </m:sub>
                          </m:sSub>
                        </m:num>
                        <m:den>
                          <m:sSub>
                            <m:sSubPr>
                              <m:ctrlPr>
                                <a:rPr lang="zh-CN" altLang="en-US" i="1">
                                  <a:solidFill>
                                    <a:srgbClr val="000000"/>
                                  </a:solidFill>
                                  <a:latin typeface="Cambria Math" panose="02040503050406030204" pitchFamily="18" charset="0"/>
                                </a:rPr>
                              </m:ctrlPr>
                            </m:sSubPr>
                            <m:e>
                              <m:r>
                                <m:rPr>
                                  <m:sty m:val="p"/>
                                </m:rPr>
                                <a:rPr lang="zh-CN" altLang="en-US" i="1">
                                  <a:solidFill>
                                    <a:srgbClr val="000000"/>
                                  </a:solidFill>
                                  <a:latin typeface="Cambria Math" panose="02040503050406030204" pitchFamily="18" charset="0"/>
                                </a:rPr>
                                <m:t>v</m:t>
                              </m:r>
                            </m:e>
                            <m:sub>
                              <m:r>
                                <a:rPr lang="zh-CN" altLang="en-US" i="1">
                                  <a:solidFill>
                                    <a:srgbClr val="000000"/>
                                  </a:solidFill>
                                  <a:latin typeface="Cambria Math" panose="02040503050406030204" pitchFamily="18" charset="0"/>
                                </a:rPr>
                                <m:t>2</m:t>
                              </m:r>
                            </m:sub>
                          </m:sSub>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2</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1</m:t>
                              </m:r>
                            </m:sub>
                          </m:sSub>
                        </m:den>
                      </m:f>
                    </m:oMath>
                  </m:oMathPara>
                </a14:m>
                <a:endParaRPr lang="zh-CN" altLang="en-US" dirty="0"/>
              </a:p>
            </p:txBody>
          </p:sp>
        </mc:Choice>
        <mc:Fallback xmlns="">
          <p:sp>
            <p:nvSpPr>
              <p:cNvPr id="35" name="Object 48">
                <a:extLst>
                  <a:ext uri="{FF2B5EF4-FFF2-40B4-BE49-F238E27FC236}">
                    <a16:creationId xmlns:a16="http://schemas.microsoft.com/office/drawing/2014/main" id="{714AE524-7A4B-4342-A88F-6C0AD2E4EEED}"/>
                  </a:ext>
                </a:extLst>
              </p:cNvPr>
              <p:cNvSpPr txBox="1">
                <a:spLocks noRot="1" noChangeAspect="1" noMove="1" noResize="1" noEditPoints="1" noAdjustHandles="1" noChangeArrowheads="1" noChangeShapeType="1" noTextEdit="1"/>
              </p:cNvSpPr>
              <p:nvPr/>
            </p:nvSpPr>
            <p:spPr bwMode="auto">
              <a:xfrm>
                <a:off x="9145102" y="1230310"/>
                <a:ext cx="1958327" cy="776288"/>
              </a:xfrm>
              <a:prstGeom prst="rect">
                <a:avLst/>
              </a:prstGeom>
              <a:blipFill>
                <a:blip r:embed="rId7"/>
                <a:stretch>
                  <a:fillRect/>
                </a:stretch>
              </a:blipFill>
              <a:ln>
                <a:noFill/>
              </a:ln>
              <a:effectLst/>
            </p:spPr>
            <p:txBody>
              <a:bodyPr/>
              <a:lstStyle/>
              <a:p>
                <a:r>
                  <a:rPr lang="zh-CN" altLang="en-US">
                    <a:noFill/>
                  </a:rPr>
                  <a:t> </a:t>
                </a:r>
              </a:p>
            </p:txBody>
          </p:sp>
        </mc:Fallback>
      </mc:AlternateContent>
      <p:graphicFrame>
        <p:nvGraphicFramePr>
          <p:cNvPr id="36" name="Object 51">
            <a:extLst>
              <a:ext uri="{FF2B5EF4-FFF2-40B4-BE49-F238E27FC236}">
                <a16:creationId xmlns:a16="http://schemas.microsoft.com/office/drawing/2014/main" id="{55EAFC10-D0E3-4656-BE81-8DF401C3F2CA}"/>
              </a:ext>
            </a:extLst>
          </p:cNvPr>
          <p:cNvGraphicFramePr>
            <a:graphicFrameLocks noChangeAspect="1"/>
          </p:cNvGraphicFramePr>
          <p:nvPr>
            <p:extLst>
              <p:ext uri="{D42A27DB-BD31-4B8C-83A1-F6EECF244321}">
                <p14:modId xmlns:p14="http://schemas.microsoft.com/office/powerpoint/2010/main" val="425208985"/>
              </p:ext>
            </p:extLst>
          </p:nvPr>
        </p:nvGraphicFramePr>
        <p:xfrm>
          <a:off x="4340850" y="2228849"/>
          <a:ext cx="3165475" cy="730250"/>
        </p:xfrm>
        <a:graphic>
          <a:graphicData uri="http://schemas.openxmlformats.org/presentationml/2006/ole">
            <mc:AlternateContent xmlns:mc="http://schemas.openxmlformats.org/markup-compatibility/2006">
              <mc:Choice xmlns:v="urn:schemas-microsoft-com:vml" Requires="v">
                <p:oleObj name="公式" r:id="rId8" imgW="1066680" imgH="215640" progId="Equation.3">
                  <p:embed/>
                </p:oleObj>
              </mc:Choice>
              <mc:Fallback>
                <p:oleObj name="公式" r:id="rId8" imgW="1066680" imgH="215640" progId="Equation.3">
                  <p:embed/>
                  <p:pic>
                    <p:nvPicPr>
                      <p:cNvPr id="32819" name="Object 51">
                        <a:extLst>
                          <a:ext uri="{FF2B5EF4-FFF2-40B4-BE49-F238E27FC236}">
                            <a16:creationId xmlns:a16="http://schemas.microsoft.com/office/drawing/2014/main" id="{852A130E-E5FB-45F3-9DA2-5E8E0C7E71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40850" y="2228849"/>
                        <a:ext cx="3165475" cy="730250"/>
                      </a:xfrm>
                      <a:prstGeom prst="rect">
                        <a:avLst/>
                      </a:prstGeom>
                      <a:solidFill>
                        <a:srgbClr val="336600"/>
                      </a:solidFill>
                    </p:spPr>
                  </p:pic>
                </p:oleObj>
              </mc:Fallback>
            </mc:AlternateContent>
          </a:graphicData>
        </a:graphic>
      </p:graphicFrame>
      <p:grpSp>
        <p:nvGrpSpPr>
          <p:cNvPr id="12" name="组合 11">
            <a:extLst>
              <a:ext uri="{FF2B5EF4-FFF2-40B4-BE49-F238E27FC236}">
                <a16:creationId xmlns:a16="http://schemas.microsoft.com/office/drawing/2014/main" id="{D00532AE-9920-4519-865D-54E88EB42FDA}"/>
              </a:ext>
            </a:extLst>
          </p:cNvPr>
          <p:cNvGrpSpPr/>
          <p:nvPr/>
        </p:nvGrpSpPr>
        <p:grpSpPr>
          <a:xfrm>
            <a:off x="818520" y="1237892"/>
            <a:ext cx="3168650" cy="2520950"/>
            <a:chOff x="7903029" y="2168525"/>
            <a:chExt cx="3168650" cy="2520950"/>
          </a:xfrm>
        </p:grpSpPr>
        <p:grpSp>
          <p:nvGrpSpPr>
            <p:cNvPr id="37" name="Group 107">
              <a:extLst>
                <a:ext uri="{FF2B5EF4-FFF2-40B4-BE49-F238E27FC236}">
                  <a16:creationId xmlns:a16="http://schemas.microsoft.com/office/drawing/2014/main" id="{0BAA9300-A665-4726-BA7B-8307E78A488A}"/>
                </a:ext>
              </a:extLst>
            </p:cNvPr>
            <p:cNvGrpSpPr>
              <a:grpSpLocks/>
            </p:cNvGrpSpPr>
            <p:nvPr/>
          </p:nvGrpSpPr>
          <p:grpSpPr bwMode="auto">
            <a:xfrm>
              <a:off x="7903029" y="2168525"/>
              <a:ext cx="3168650" cy="2520950"/>
              <a:chOff x="3764" y="1104"/>
              <a:chExt cx="1996" cy="1588"/>
            </a:xfrm>
          </p:grpSpPr>
          <p:grpSp>
            <p:nvGrpSpPr>
              <p:cNvPr id="38" name="Group 87">
                <a:extLst>
                  <a:ext uri="{FF2B5EF4-FFF2-40B4-BE49-F238E27FC236}">
                    <a16:creationId xmlns:a16="http://schemas.microsoft.com/office/drawing/2014/main" id="{42E7A9D6-03A2-4A9B-8EFB-45F3EEB0DF14}"/>
                  </a:ext>
                </a:extLst>
              </p:cNvPr>
              <p:cNvGrpSpPr>
                <a:grpSpLocks/>
              </p:cNvGrpSpPr>
              <p:nvPr/>
            </p:nvGrpSpPr>
            <p:grpSpPr bwMode="auto">
              <a:xfrm>
                <a:off x="3764" y="1104"/>
                <a:ext cx="1996" cy="1588"/>
                <a:chOff x="1824" y="384"/>
                <a:chExt cx="1996" cy="1588"/>
              </a:xfrm>
            </p:grpSpPr>
            <p:sp>
              <p:nvSpPr>
                <p:cNvPr id="43" name="Rectangle 88">
                  <a:extLst>
                    <a:ext uri="{FF2B5EF4-FFF2-40B4-BE49-F238E27FC236}">
                      <a16:creationId xmlns:a16="http://schemas.microsoft.com/office/drawing/2014/main" id="{1E0995DD-CB1E-44CD-91C2-6554DFDD66AF}"/>
                    </a:ext>
                  </a:extLst>
                </p:cNvPr>
                <p:cNvSpPr>
                  <a:spLocks noChangeArrowheads="1"/>
                </p:cNvSpPr>
                <p:nvPr/>
              </p:nvSpPr>
              <p:spPr bwMode="auto">
                <a:xfrm>
                  <a:off x="1824" y="384"/>
                  <a:ext cx="1996" cy="1588"/>
                </a:xfrm>
                <a:prstGeom prst="rect">
                  <a:avLst/>
                </a:prstGeom>
                <a:solidFill>
                  <a:srgbClr val="006600"/>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AutoShape 89">
                  <a:extLst>
                    <a:ext uri="{FF2B5EF4-FFF2-40B4-BE49-F238E27FC236}">
                      <a16:creationId xmlns:a16="http://schemas.microsoft.com/office/drawing/2014/main" id="{E1699736-EBBC-40C8-9553-9C8423839D9D}"/>
                    </a:ext>
                  </a:extLst>
                </p:cNvPr>
                <p:cNvSpPr>
                  <a:spLocks noChangeAspect="1" noChangeArrowheads="1"/>
                </p:cNvSpPr>
                <p:nvPr/>
              </p:nvSpPr>
              <p:spPr bwMode="auto">
                <a:xfrm>
                  <a:off x="2029" y="422"/>
                  <a:ext cx="1601" cy="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1"/>
                      </a:solidFill>
                      <a:miter lim="800000"/>
                      <a:headEnd/>
                      <a:tailEnd/>
                    </a14:hiddenLine>
                  </a:ext>
                </a:extLst>
              </p:spPr>
              <p:txBody>
                <a:bodyPr/>
                <a:lstStyle/>
                <a:p>
                  <a:endParaRPr lang="zh-CN" altLang="en-US"/>
                </a:p>
              </p:txBody>
            </p:sp>
            <p:sp>
              <p:nvSpPr>
                <p:cNvPr id="45" name="Rectangle 90">
                  <a:extLst>
                    <a:ext uri="{FF2B5EF4-FFF2-40B4-BE49-F238E27FC236}">
                      <a16:creationId xmlns:a16="http://schemas.microsoft.com/office/drawing/2014/main" id="{43EEA576-4228-4F8D-B0F3-77D719D4CF72}"/>
                    </a:ext>
                  </a:extLst>
                </p:cNvPr>
                <p:cNvSpPr>
                  <a:spLocks noChangeArrowheads="1"/>
                </p:cNvSpPr>
                <p:nvPr/>
              </p:nvSpPr>
              <p:spPr bwMode="auto">
                <a:xfrm>
                  <a:off x="2096" y="1116"/>
                  <a:ext cx="1467" cy="594"/>
                </a:xfrm>
                <a:prstGeom prst="rect">
                  <a:avLst/>
                </a:prstGeom>
                <a:gradFill rotWithShape="1">
                  <a:gsLst>
                    <a:gs pos="0">
                      <a:srgbClr val="3366FF"/>
                    </a:gs>
                    <a:gs pos="100000">
                      <a:srgbClr val="FFFFFF"/>
                    </a:gs>
                  </a:gsLst>
                  <a:lin ang="5400000" scaled="1"/>
                </a:gradFill>
                <a:ln>
                  <a:noFill/>
                </a:ln>
                <a:extLst>
                  <a:ext uri="{91240B29-F687-4F45-9708-019B960494DF}">
                    <a14:hiddenLine xmlns:a14="http://schemas.microsoft.com/office/drawing/2010/main" w="9525">
                      <a:solidFill>
                        <a:schemeClr val="bg1"/>
                      </a:solidFill>
                      <a:miter lim="800000"/>
                      <a:headEnd/>
                      <a:tailEnd/>
                    </a14:hiddenLine>
                  </a:ext>
                </a:extLst>
              </p:spPr>
              <p:txBody>
                <a:bodyPr/>
                <a:lstStyle/>
                <a:p>
                  <a:endParaRPr lang="zh-CN" altLang="en-US"/>
                </a:p>
              </p:txBody>
            </p:sp>
            <p:sp>
              <p:nvSpPr>
                <p:cNvPr id="46" name="Line 91">
                  <a:extLst>
                    <a:ext uri="{FF2B5EF4-FFF2-40B4-BE49-F238E27FC236}">
                      <a16:creationId xmlns:a16="http://schemas.microsoft.com/office/drawing/2014/main" id="{F5C858BE-321B-4BBB-8666-5D9EEA47D6AD}"/>
                    </a:ext>
                  </a:extLst>
                </p:cNvPr>
                <p:cNvSpPr>
                  <a:spLocks noChangeShapeType="1"/>
                </p:cNvSpPr>
                <p:nvPr/>
              </p:nvSpPr>
              <p:spPr bwMode="auto">
                <a:xfrm flipV="1">
                  <a:off x="2830" y="521"/>
                  <a:ext cx="0" cy="991"/>
                </a:xfrm>
                <a:prstGeom prst="line">
                  <a:avLst/>
                </a:prstGeom>
                <a:noFill/>
                <a:ln w="9525">
                  <a:solidFill>
                    <a:schemeClr val="bg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Arc 92">
                  <a:extLst>
                    <a:ext uri="{FF2B5EF4-FFF2-40B4-BE49-F238E27FC236}">
                      <a16:creationId xmlns:a16="http://schemas.microsoft.com/office/drawing/2014/main" id="{5E76902F-F64D-497D-BE75-3B0446143CBC}"/>
                    </a:ext>
                  </a:extLst>
                </p:cNvPr>
                <p:cNvSpPr>
                  <a:spLocks/>
                </p:cNvSpPr>
                <p:nvPr/>
              </p:nvSpPr>
              <p:spPr bwMode="auto">
                <a:xfrm>
                  <a:off x="2810" y="900"/>
                  <a:ext cx="196" cy="269"/>
                </a:xfrm>
                <a:custGeom>
                  <a:avLst/>
                  <a:gdLst>
                    <a:gd name="G0" fmla="+- 0 0 0"/>
                    <a:gd name="G1" fmla="+- 21540 0 0"/>
                    <a:gd name="G2" fmla="+- 21600 0 0"/>
                    <a:gd name="T0" fmla="*/ 1612 w 15576"/>
                    <a:gd name="T1" fmla="*/ 0 h 21540"/>
                    <a:gd name="T2" fmla="*/ 15576 w 15576"/>
                    <a:gd name="T3" fmla="*/ 6575 h 21540"/>
                    <a:gd name="T4" fmla="*/ 0 w 15576"/>
                    <a:gd name="T5" fmla="*/ 21540 h 21540"/>
                  </a:gdLst>
                  <a:ahLst/>
                  <a:cxnLst>
                    <a:cxn ang="0">
                      <a:pos x="T0" y="T1"/>
                    </a:cxn>
                    <a:cxn ang="0">
                      <a:pos x="T2" y="T3"/>
                    </a:cxn>
                    <a:cxn ang="0">
                      <a:pos x="T4" y="T5"/>
                    </a:cxn>
                  </a:cxnLst>
                  <a:rect l="0" t="0" r="r" b="b"/>
                  <a:pathLst>
                    <a:path w="15576" h="21540" fill="none" extrusionOk="0">
                      <a:moveTo>
                        <a:pt x="1611" y="0"/>
                      </a:moveTo>
                      <a:cubicBezTo>
                        <a:pt x="6917" y="397"/>
                        <a:pt x="11889" y="2738"/>
                        <a:pt x="15575" y="6575"/>
                      </a:cubicBezTo>
                    </a:path>
                    <a:path w="15576" h="21540" stroke="0" extrusionOk="0">
                      <a:moveTo>
                        <a:pt x="1611" y="0"/>
                      </a:moveTo>
                      <a:cubicBezTo>
                        <a:pt x="6917" y="397"/>
                        <a:pt x="11889" y="2738"/>
                        <a:pt x="15575" y="6575"/>
                      </a:cubicBezTo>
                      <a:lnTo>
                        <a:pt x="0" y="21540"/>
                      </a:lnTo>
                      <a:close/>
                    </a:path>
                  </a:pathLst>
                </a:custGeom>
                <a:noFill/>
                <a:ln w="6350">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aphicFrame>
              <p:nvGraphicFramePr>
                <p:cNvPr id="48" name="Object 93">
                  <a:extLst>
                    <a:ext uri="{FF2B5EF4-FFF2-40B4-BE49-F238E27FC236}">
                      <a16:creationId xmlns:a16="http://schemas.microsoft.com/office/drawing/2014/main" id="{E47D61F9-8A73-4E8C-B833-208D5B2186CB}"/>
                    </a:ext>
                  </a:extLst>
                </p:cNvPr>
                <p:cNvGraphicFramePr>
                  <a:graphicFrameLocks noChangeAspect="1"/>
                </p:cNvGraphicFramePr>
                <p:nvPr/>
              </p:nvGraphicFramePr>
              <p:xfrm>
                <a:off x="2625" y="716"/>
                <a:ext cx="124" cy="266"/>
              </p:xfrm>
              <a:graphic>
                <a:graphicData uri="http://schemas.openxmlformats.org/presentationml/2006/ole">
                  <mc:AlternateContent xmlns:mc="http://schemas.openxmlformats.org/markup-compatibility/2006">
                    <mc:Choice xmlns:v="urn:schemas-microsoft-com:vml" Requires="v">
                      <p:oleObj name="公式" r:id="rId10" imgW="114120" imgH="215640" progId="Equation.3">
                        <p:embed/>
                      </p:oleObj>
                    </mc:Choice>
                    <mc:Fallback>
                      <p:oleObj name="公式" r:id="rId10" imgW="114120" imgH="215640" progId="Equation.3">
                        <p:embed/>
                        <p:pic>
                          <p:nvPicPr>
                            <p:cNvPr id="32861" name="Object 93">
                              <a:extLst>
                                <a:ext uri="{FF2B5EF4-FFF2-40B4-BE49-F238E27FC236}">
                                  <a16:creationId xmlns:a16="http://schemas.microsoft.com/office/drawing/2014/main" id="{A4942DA6-EB50-449C-AEAA-A350D31572B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25" y="716"/>
                              <a:ext cx="124"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1"/>
                                  </a:solidFill>
                                  <a:miter lim="800000"/>
                                  <a:headEnd/>
                                  <a:tailEnd/>
                                </a14:hiddenLine>
                              </a:ext>
                            </a:extLst>
                          </p:spPr>
                        </p:pic>
                      </p:oleObj>
                    </mc:Fallback>
                  </mc:AlternateContent>
                </a:graphicData>
              </a:graphic>
            </p:graphicFrame>
            <p:graphicFrame>
              <p:nvGraphicFramePr>
                <p:cNvPr id="49" name="Object 94">
                  <a:extLst>
                    <a:ext uri="{FF2B5EF4-FFF2-40B4-BE49-F238E27FC236}">
                      <a16:creationId xmlns:a16="http://schemas.microsoft.com/office/drawing/2014/main" id="{8EE79D93-78EE-4B49-9C14-7357073F0795}"/>
                    </a:ext>
                  </a:extLst>
                </p:cNvPr>
                <p:cNvGraphicFramePr>
                  <a:graphicFrameLocks noChangeAspect="1"/>
                </p:cNvGraphicFramePr>
                <p:nvPr/>
              </p:nvGraphicFramePr>
              <p:xfrm>
                <a:off x="2901" y="707"/>
                <a:ext cx="136" cy="249"/>
              </p:xfrm>
              <a:graphic>
                <a:graphicData uri="http://schemas.openxmlformats.org/presentationml/2006/ole">
                  <mc:AlternateContent xmlns:mc="http://schemas.openxmlformats.org/markup-compatibility/2006">
                    <mc:Choice xmlns:v="urn:schemas-microsoft-com:vml" Requires="v">
                      <p:oleObj name="公式" r:id="rId12" imgW="126720" imgH="215640" progId="Equation.3">
                        <p:embed/>
                      </p:oleObj>
                    </mc:Choice>
                    <mc:Fallback>
                      <p:oleObj name="公式" r:id="rId12" imgW="126720" imgH="215640" progId="Equation.3">
                        <p:embed/>
                        <p:pic>
                          <p:nvPicPr>
                            <p:cNvPr id="32862" name="Object 94">
                              <a:extLst>
                                <a:ext uri="{FF2B5EF4-FFF2-40B4-BE49-F238E27FC236}">
                                  <a16:creationId xmlns:a16="http://schemas.microsoft.com/office/drawing/2014/main" id="{3F53AE3B-7275-4921-AFE3-4AAC9C24970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01" y="707"/>
                              <a:ext cx="136"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1"/>
                                  </a:solidFill>
                                  <a:miter lim="800000"/>
                                  <a:headEnd/>
                                  <a:tailEnd/>
                                </a14:hiddenLine>
                              </a:ext>
                            </a:extLst>
                          </p:spPr>
                        </p:pic>
                      </p:oleObj>
                    </mc:Fallback>
                  </mc:AlternateContent>
                </a:graphicData>
              </a:graphic>
            </p:graphicFrame>
            <p:sp>
              <p:nvSpPr>
                <p:cNvPr id="50" name="Line 95">
                  <a:extLst>
                    <a:ext uri="{FF2B5EF4-FFF2-40B4-BE49-F238E27FC236}">
                      <a16:creationId xmlns:a16="http://schemas.microsoft.com/office/drawing/2014/main" id="{F3B9F7F9-7A85-4C08-82A0-89752B0335E7}"/>
                    </a:ext>
                  </a:extLst>
                </p:cNvPr>
                <p:cNvSpPr>
                  <a:spLocks noChangeShapeType="1"/>
                </p:cNvSpPr>
                <p:nvPr/>
              </p:nvSpPr>
              <p:spPr bwMode="auto">
                <a:xfrm>
                  <a:off x="2162" y="620"/>
                  <a:ext cx="668" cy="496"/>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Line 96">
                  <a:extLst>
                    <a:ext uri="{FF2B5EF4-FFF2-40B4-BE49-F238E27FC236}">
                      <a16:creationId xmlns:a16="http://schemas.microsoft.com/office/drawing/2014/main" id="{56089A0E-7866-49CB-AD6C-1106EE1DF566}"/>
                    </a:ext>
                  </a:extLst>
                </p:cNvPr>
                <p:cNvSpPr>
                  <a:spLocks noChangeShapeType="1"/>
                </p:cNvSpPr>
                <p:nvPr/>
              </p:nvSpPr>
              <p:spPr bwMode="auto">
                <a:xfrm>
                  <a:off x="2162" y="620"/>
                  <a:ext cx="267" cy="198"/>
                </a:xfrm>
                <a:prstGeom prst="line">
                  <a:avLst/>
                </a:prstGeom>
                <a:noFill/>
                <a:ln w="19050">
                  <a:solidFill>
                    <a:schemeClr val="bg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 name="Line 97">
                  <a:extLst>
                    <a:ext uri="{FF2B5EF4-FFF2-40B4-BE49-F238E27FC236}">
                      <a16:creationId xmlns:a16="http://schemas.microsoft.com/office/drawing/2014/main" id="{A3981F91-1433-473B-BB12-17690190C513}"/>
                    </a:ext>
                  </a:extLst>
                </p:cNvPr>
                <p:cNvSpPr>
                  <a:spLocks noChangeShapeType="1"/>
                </p:cNvSpPr>
                <p:nvPr/>
              </p:nvSpPr>
              <p:spPr bwMode="auto">
                <a:xfrm flipV="1">
                  <a:off x="2830" y="620"/>
                  <a:ext cx="667" cy="496"/>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 name="Line 98">
                  <a:extLst>
                    <a:ext uri="{FF2B5EF4-FFF2-40B4-BE49-F238E27FC236}">
                      <a16:creationId xmlns:a16="http://schemas.microsoft.com/office/drawing/2014/main" id="{FA28D58C-2616-4AE5-BD2F-3D2866DDB664}"/>
                    </a:ext>
                  </a:extLst>
                </p:cNvPr>
                <p:cNvSpPr>
                  <a:spLocks noChangeShapeType="1"/>
                </p:cNvSpPr>
                <p:nvPr/>
              </p:nvSpPr>
              <p:spPr bwMode="auto">
                <a:xfrm flipV="1">
                  <a:off x="3096" y="719"/>
                  <a:ext cx="267" cy="198"/>
                </a:xfrm>
                <a:prstGeom prst="line">
                  <a:avLst/>
                </a:prstGeom>
                <a:noFill/>
                <a:ln w="19050">
                  <a:solidFill>
                    <a:schemeClr val="bg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aphicFrame>
              <p:nvGraphicFramePr>
                <p:cNvPr id="54" name="Object 99">
                  <a:extLst>
                    <a:ext uri="{FF2B5EF4-FFF2-40B4-BE49-F238E27FC236}">
                      <a16:creationId xmlns:a16="http://schemas.microsoft.com/office/drawing/2014/main" id="{355C2200-04A0-4C54-94A8-B90E0C347363}"/>
                    </a:ext>
                  </a:extLst>
                </p:cNvPr>
                <p:cNvGraphicFramePr>
                  <a:graphicFrameLocks noChangeAspect="1"/>
                </p:cNvGraphicFramePr>
                <p:nvPr/>
              </p:nvGraphicFramePr>
              <p:xfrm>
                <a:off x="3350" y="656"/>
                <a:ext cx="214" cy="244"/>
              </p:xfrm>
              <a:graphic>
                <a:graphicData uri="http://schemas.openxmlformats.org/presentationml/2006/ole">
                  <mc:AlternateContent xmlns:mc="http://schemas.openxmlformats.org/markup-compatibility/2006">
                    <mc:Choice xmlns:v="urn:schemas-microsoft-com:vml" Requires="v">
                      <p:oleObj name="公式" r:id="rId14" imgW="164880" imgH="215640" progId="Equation.3">
                        <p:embed/>
                      </p:oleObj>
                    </mc:Choice>
                    <mc:Fallback>
                      <p:oleObj name="公式" r:id="rId14" imgW="164880" imgH="215640" progId="Equation.3">
                        <p:embed/>
                        <p:pic>
                          <p:nvPicPr>
                            <p:cNvPr id="32867" name="Object 99">
                              <a:extLst>
                                <a:ext uri="{FF2B5EF4-FFF2-40B4-BE49-F238E27FC236}">
                                  <a16:creationId xmlns:a16="http://schemas.microsoft.com/office/drawing/2014/main" id="{0AEBE80F-0983-4489-9704-4C3F97B1DA4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50" y="656"/>
                              <a:ext cx="214"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1"/>
                                  </a:solidFill>
                                  <a:miter lim="800000"/>
                                  <a:headEnd/>
                                  <a:tailEnd/>
                                </a14:hiddenLine>
                              </a:ext>
                            </a:extLst>
                          </p:spPr>
                        </p:pic>
                      </p:oleObj>
                    </mc:Fallback>
                  </mc:AlternateContent>
                </a:graphicData>
              </a:graphic>
            </p:graphicFrame>
            <p:sp>
              <p:nvSpPr>
                <p:cNvPr id="55" name="Arc 100">
                  <a:extLst>
                    <a:ext uri="{FF2B5EF4-FFF2-40B4-BE49-F238E27FC236}">
                      <a16:creationId xmlns:a16="http://schemas.microsoft.com/office/drawing/2014/main" id="{6D41C74F-4A38-46F6-A640-AFBC98FBC497}"/>
                    </a:ext>
                  </a:extLst>
                </p:cNvPr>
                <p:cNvSpPr>
                  <a:spLocks noChangeAspect="1"/>
                </p:cNvSpPr>
                <p:nvPr/>
              </p:nvSpPr>
              <p:spPr bwMode="auto">
                <a:xfrm>
                  <a:off x="2665" y="917"/>
                  <a:ext cx="166" cy="181"/>
                </a:xfrm>
                <a:custGeom>
                  <a:avLst/>
                  <a:gdLst>
                    <a:gd name="G0" fmla="+- 17135 0 0"/>
                    <a:gd name="G1" fmla="+- 21600 0 0"/>
                    <a:gd name="G2" fmla="+- 21600 0 0"/>
                    <a:gd name="T0" fmla="*/ 0 w 19754"/>
                    <a:gd name="T1" fmla="*/ 8449 h 21600"/>
                    <a:gd name="T2" fmla="*/ 19754 w 19754"/>
                    <a:gd name="T3" fmla="*/ 159 h 21600"/>
                    <a:gd name="T4" fmla="*/ 17135 w 19754"/>
                    <a:gd name="T5" fmla="*/ 21600 h 21600"/>
                  </a:gdLst>
                  <a:ahLst/>
                  <a:cxnLst>
                    <a:cxn ang="0">
                      <a:pos x="T0" y="T1"/>
                    </a:cxn>
                    <a:cxn ang="0">
                      <a:pos x="T2" y="T3"/>
                    </a:cxn>
                    <a:cxn ang="0">
                      <a:pos x="T4" y="T5"/>
                    </a:cxn>
                  </a:cxnLst>
                  <a:rect l="0" t="0" r="r" b="b"/>
                  <a:pathLst>
                    <a:path w="19754" h="21600" fill="none" extrusionOk="0">
                      <a:moveTo>
                        <a:pt x="-1" y="8448"/>
                      </a:moveTo>
                      <a:cubicBezTo>
                        <a:pt x="4087" y="3122"/>
                        <a:pt x="10420" y="0"/>
                        <a:pt x="17135" y="0"/>
                      </a:cubicBezTo>
                      <a:cubicBezTo>
                        <a:pt x="18010" y="0"/>
                        <a:pt x="18885" y="53"/>
                        <a:pt x="19753" y="159"/>
                      </a:cubicBezTo>
                    </a:path>
                    <a:path w="19754" h="21600" stroke="0" extrusionOk="0">
                      <a:moveTo>
                        <a:pt x="-1" y="8448"/>
                      </a:moveTo>
                      <a:cubicBezTo>
                        <a:pt x="4087" y="3122"/>
                        <a:pt x="10420" y="0"/>
                        <a:pt x="17135" y="0"/>
                      </a:cubicBezTo>
                      <a:cubicBezTo>
                        <a:pt x="18010" y="0"/>
                        <a:pt x="18885" y="53"/>
                        <a:pt x="19753" y="159"/>
                      </a:cubicBezTo>
                      <a:lnTo>
                        <a:pt x="17135" y="21600"/>
                      </a:lnTo>
                      <a:close/>
                    </a:path>
                  </a:pathLst>
                </a:custGeom>
                <a:noFill/>
                <a:ln w="6350">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39" name="Line 101">
                <a:extLst>
                  <a:ext uri="{FF2B5EF4-FFF2-40B4-BE49-F238E27FC236}">
                    <a16:creationId xmlns:a16="http://schemas.microsoft.com/office/drawing/2014/main" id="{7E9A2653-5D0D-4C93-A6A9-1847D0CC73CD}"/>
                  </a:ext>
                </a:extLst>
              </p:cNvPr>
              <p:cNvSpPr>
                <a:spLocks noChangeShapeType="1"/>
              </p:cNvSpPr>
              <p:nvPr/>
            </p:nvSpPr>
            <p:spPr bwMode="auto">
              <a:xfrm>
                <a:off x="4773" y="1833"/>
                <a:ext cx="266" cy="396"/>
              </a:xfrm>
              <a:prstGeom prst="line">
                <a:avLst/>
              </a:prstGeom>
              <a:noFill/>
              <a:ln w="19050">
                <a:solidFill>
                  <a:schemeClr val="bg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aphicFrame>
            <p:nvGraphicFramePr>
              <p:cNvPr id="40" name="Object 103">
                <a:extLst>
                  <a:ext uri="{FF2B5EF4-FFF2-40B4-BE49-F238E27FC236}">
                    <a16:creationId xmlns:a16="http://schemas.microsoft.com/office/drawing/2014/main" id="{356BA105-AE6F-4CCD-8B8F-03C87864A677}"/>
                  </a:ext>
                </a:extLst>
              </p:cNvPr>
              <p:cNvGraphicFramePr>
                <a:graphicFrameLocks noChangeAspect="1"/>
              </p:cNvGraphicFramePr>
              <p:nvPr/>
            </p:nvGraphicFramePr>
            <p:xfrm>
              <a:off x="5061" y="2169"/>
              <a:ext cx="188" cy="208"/>
            </p:xfrm>
            <a:graphic>
              <a:graphicData uri="http://schemas.openxmlformats.org/presentationml/2006/ole">
                <mc:AlternateContent xmlns:mc="http://schemas.openxmlformats.org/markup-compatibility/2006">
                  <mc:Choice xmlns:v="urn:schemas-microsoft-com:vml" Requires="v">
                    <p:oleObj name="公式" r:id="rId16" imgW="177480" imgH="215640" progId="Equation.3">
                      <p:embed/>
                    </p:oleObj>
                  </mc:Choice>
                  <mc:Fallback>
                    <p:oleObj name="公式" r:id="rId16" imgW="177480" imgH="215640" progId="Equation.3">
                      <p:embed/>
                      <p:pic>
                        <p:nvPicPr>
                          <p:cNvPr id="32871" name="Object 103">
                            <a:extLst>
                              <a:ext uri="{FF2B5EF4-FFF2-40B4-BE49-F238E27FC236}">
                                <a16:creationId xmlns:a16="http://schemas.microsoft.com/office/drawing/2014/main" id="{7330A41B-6D35-46A6-A60E-4110BD81702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061" y="2169"/>
                            <a:ext cx="188"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1"/>
                                </a:solidFill>
                                <a:miter lim="800000"/>
                                <a:headEnd/>
                                <a:tailEnd/>
                              </a14:hiddenLine>
                            </a:ext>
                          </a:extLst>
                        </p:spPr>
                      </p:pic>
                    </p:oleObj>
                  </mc:Fallback>
                </mc:AlternateContent>
              </a:graphicData>
            </a:graphic>
          </p:graphicFrame>
          <p:sp>
            <p:nvSpPr>
              <p:cNvPr id="41" name="Arc 104">
                <a:extLst>
                  <a:ext uri="{FF2B5EF4-FFF2-40B4-BE49-F238E27FC236}">
                    <a16:creationId xmlns:a16="http://schemas.microsoft.com/office/drawing/2014/main" id="{FDB6927C-14C7-40A4-A5B1-67F2CC2F7A13}"/>
                  </a:ext>
                </a:extLst>
              </p:cNvPr>
              <p:cNvSpPr>
                <a:spLocks/>
              </p:cNvSpPr>
              <p:nvPr/>
            </p:nvSpPr>
            <p:spPr bwMode="auto">
              <a:xfrm>
                <a:off x="4725" y="1737"/>
                <a:ext cx="127" cy="266"/>
              </a:xfrm>
              <a:custGeom>
                <a:avLst/>
                <a:gdLst>
                  <a:gd name="G0" fmla="+- 0 0 0"/>
                  <a:gd name="G1" fmla="+- 0 0 0"/>
                  <a:gd name="G2" fmla="+- 21600 0 0"/>
                  <a:gd name="T0" fmla="*/ 10084 w 10084"/>
                  <a:gd name="T1" fmla="*/ 19101 h 21335"/>
                  <a:gd name="T2" fmla="*/ 3374 w 10084"/>
                  <a:gd name="T3" fmla="*/ 21335 h 21335"/>
                  <a:gd name="T4" fmla="*/ 0 w 10084"/>
                  <a:gd name="T5" fmla="*/ 0 h 21335"/>
                </a:gdLst>
                <a:ahLst/>
                <a:cxnLst>
                  <a:cxn ang="0">
                    <a:pos x="T0" y="T1"/>
                  </a:cxn>
                  <a:cxn ang="0">
                    <a:pos x="T2" y="T3"/>
                  </a:cxn>
                  <a:cxn ang="0">
                    <a:pos x="T4" y="T5"/>
                  </a:cxn>
                </a:cxnLst>
                <a:rect l="0" t="0" r="r" b="b"/>
                <a:pathLst>
                  <a:path w="10084" h="21335" fill="none" extrusionOk="0">
                    <a:moveTo>
                      <a:pt x="10084" y="19101"/>
                    </a:moveTo>
                    <a:cubicBezTo>
                      <a:pt x="7985" y="20209"/>
                      <a:pt x="5718" y="20964"/>
                      <a:pt x="3373" y="21334"/>
                    </a:cubicBezTo>
                  </a:path>
                  <a:path w="10084" h="21335" stroke="0" extrusionOk="0">
                    <a:moveTo>
                      <a:pt x="10084" y="19101"/>
                    </a:moveTo>
                    <a:cubicBezTo>
                      <a:pt x="7985" y="20209"/>
                      <a:pt x="5718" y="20964"/>
                      <a:pt x="3373" y="21334"/>
                    </a:cubicBezTo>
                    <a:lnTo>
                      <a:pt x="0" y="0"/>
                    </a:lnTo>
                    <a:close/>
                  </a:path>
                </a:pathLst>
              </a:custGeom>
              <a:noFill/>
              <a:ln w="6350">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aphicFrame>
            <p:nvGraphicFramePr>
              <p:cNvPr id="42" name="Object 105">
                <a:extLst>
                  <a:ext uri="{FF2B5EF4-FFF2-40B4-BE49-F238E27FC236}">
                    <a16:creationId xmlns:a16="http://schemas.microsoft.com/office/drawing/2014/main" id="{10401AF0-233A-4FD6-95FD-79266DA7420C}"/>
                  </a:ext>
                </a:extLst>
              </p:cNvPr>
              <p:cNvGraphicFramePr>
                <a:graphicFrameLocks noChangeAspect="1"/>
              </p:cNvGraphicFramePr>
              <p:nvPr/>
            </p:nvGraphicFramePr>
            <p:xfrm>
              <a:off x="4774" y="1942"/>
              <a:ext cx="143" cy="275"/>
            </p:xfrm>
            <a:graphic>
              <a:graphicData uri="http://schemas.openxmlformats.org/presentationml/2006/ole">
                <mc:AlternateContent xmlns:mc="http://schemas.openxmlformats.org/markup-compatibility/2006">
                  <mc:Choice xmlns:v="urn:schemas-microsoft-com:vml" Requires="v">
                    <p:oleObj name="公式" r:id="rId18" imgW="126720" imgH="215640" progId="Equation.3">
                      <p:embed/>
                    </p:oleObj>
                  </mc:Choice>
                  <mc:Fallback>
                    <p:oleObj name="公式" r:id="rId18" imgW="126720" imgH="215640" progId="Equation.3">
                      <p:embed/>
                      <p:pic>
                        <p:nvPicPr>
                          <p:cNvPr id="32873" name="Object 105">
                            <a:extLst>
                              <a:ext uri="{FF2B5EF4-FFF2-40B4-BE49-F238E27FC236}">
                                <a16:creationId xmlns:a16="http://schemas.microsoft.com/office/drawing/2014/main" id="{108E097F-AA71-4CEA-AB30-3C16C3F47BC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774" y="1942"/>
                            <a:ext cx="143"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1"/>
                                </a:solidFill>
                                <a:miter lim="800000"/>
                                <a:headEnd/>
                                <a:tailEnd/>
                              </a14:hiddenLine>
                            </a:ext>
                          </a:extLst>
                        </p:spPr>
                      </p:pic>
                    </p:oleObj>
                  </mc:Fallback>
                </mc:AlternateContent>
              </a:graphicData>
            </a:graphic>
          </p:graphicFrame>
        </p:grpSp>
        <p:sp>
          <p:nvSpPr>
            <p:cNvPr id="56" name="Text Box 74">
              <a:extLst>
                <a:ext uri="{FF2B5EF4-FFF2-40B4-BE49-F238E27FC236}">
                  <a16:creationId xmlns:a16="http://schemas.microsoft.com/office/drawing/2014/main" id="{6D173640-E356-475D-95A6-BE3659C2F92C}"/>
                </a:ext>
              </a:extLst>
            </p:cNvPr>
            <p:cNvSpPr txBox="1">
              <a:spLocks noChangeArrowheads="1"/>
            </p:cNvSpPr>
            <p:nvPr/>
          </p:nvSpPr>
          <p:spPr bwMode="auto">
            <a:xfrm>
              <a:off x="8404679" y="3470275"/>
              <a:ext cx="635000"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pPr>
              <a:r>
                <a:rPr kumimoji="0" lang="en-US" altLang="zh-CN" sz="2400" i="1"/>
                <a:t>n</a:t>
              </a:r>
              <a:r>
                <a:rPr kumimoji="0" lang="en-US" altLang="zh-CN" sz="2400" baseline="-25000"/>
                <a:t>2</a:t>
              </a:r>
              <a:endParaRPr kumimoji="0" lang="en-US" altLang="zh-CN" sz="2400">
                <a:latin typeface="Arial" panose="020B0604020202020204" pitchFamily="34" charset="0"/>
              </a:endParaRPr>
            </a:p>
          </p:txBody>
        </p:sp>
        <p:sp>
          <p:nvSpPr>
            <p:cNvPr id="57" name="Text Box 75">
              <a:extLst>
                <a:ext uri="{FF2B5EF4-FFF2-40B4-BE49-F238E27FC236}">
                  <a16:creationId xmlns:a16="http://schemas.microsoft.com/office/drawing/2014/main" id="{78BD2AB4-BB01-4CB5-952F-467611B25B6A}"/>
                </a:ext>
              </a:extLst>
            </p:cNvPr>
            <p:cNvSpPr txBox="1">
              <a:spLocks noChangeArrowheads="1"/>
            </p:cNvSpPr>
            <p:nvPr/>
          </p:nvSpPr>
          <p:spPr bwMode="auto">
            <a:xfrm>
              <a:off x="8099879" y="2708275"/>
              <a:ext cx="63500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pPr>
              <a:r>
                <a:rPr kumimoji="0" lang="en-US" altLang="zh-CN" sz="2400" i="1"/>
                <a:t>n</a:t>
              </a:r>
              <a:r>
                <a:rPr kumimoji="0" lang="en-US" altLang="zh-CN" sz="2400" baseline="-25000"/>
                <a:t>1</a:t>
              </a:r>
              <a:endParaRPr kumimoji="0" lang="en-US" altLang="zh-CN" sz="2400">
                <a:latin typeface="Arial" panose="020B0604020202020204" pitchFamily="34" charset="0"/>
              </a:endParaRPr>
            </a:p>
          </p:txBody>
        </p:sp>
      </p:grpSp>
      <p:sp>
        <p:nvSpPr>
          <p:cNvPr id="58" name="Text Box 108">
            <a:extLst>
              <a:ext uri="{FF2B5EF4-FFF2-40B4-BE49-F238E27FC236}">
                <a16:creationId xmlns:a16="http://schemas.microsoft.com/office/drawing/2014/main" id="{3F22E290-D4E3-4B67-860F-1CDBD57B9169}"/>
              </a:ext>
            </a:extLst>
          </p:cNvPr>
          <p:cNvSpPr txBox="1">
            <a:spLocks noChangeArrowheads="1"/>
          </p:cNvSpPr>
          <p:nvPr/>
        </p:nvSpPr>
        <p:spPr bwMode="auto">
          <a:xfrm>
            <a:off x="6822707" y="3251164"/>
            <a:ext cx="4900669"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0" lang="en-US" altLang="zh-CN" sz="2800" b="1" i="1" dirty="0"/>
              <a:t>*</a:t>
            </a:r>
            <a:r>
              <a:rPr kumimoji="0" lang="zh-CN" altLang="en-US" sz="2800" b="1" i="1" dirty="0"/>
              <a:t>光在不同</a:t>
            </a:r>
            <a:r>
              <a:rPr kumimoji="0" lang="zh-CN" altLang="en-US" sz="2800" b="1" i="1" dirty="0">
                <a:latin typeface="Arial" panose="020B0604020202020204" pitchFamily="34" charset="0"/>
              </a:rPr>
              <a:t>介质中的频率不变</a:t>
            </a:r>
            <a:r>
              <a:rPr kumimoji="0" lang="zh-CN" altLang="en-US" sz="2800" b="1" dirty="0">
                <a:latin typeface="Arial" panose="020B0604020202020204" pitchFamily="34" charset="0"/>
              </a:rPr>
              <a:t> </a:t>
            </a:r>
          </a:p>
        </p:txBody>
      </p:sp>
      <p:sp>
        <p:nvSpPr>
          <p:cNvPr id="59" name="Text Box 109">
            <a:extLst>
              <a:ext uri="{FF2B5EF4-FFF2-40B4-BE49-F238E27FC236}">
                <a16:creationId xmlns:a16="http://schemas.microsoft.com/office/drawing/2014/main" id="{57AB10D3-0DE0-4DFB-ABCE-BAB7B4B1A47A}"/>
              </a:ext>
            </a:extLst>
          </p:cNvPr>
          <p:cNvSpPr txBox="1">
            <a:spLocks noChangeArrowheads="1"/>
          </p:cNvSpPr>
          <p:nvPr/>
        </p:nvSpPr>
        <p:spPr bwMode="auto">
          <a:xfrm>
            <a:off x="6822707" y="3823683"/>
            <a:ext cx="475417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0" lang="en-US" altLang="zh-CN" sz="2800" b="1" i="1" dirty="0"/>
              <a:t>*</a:t>
            </a:r>
            <a:r>
              <a:rPr kumimoji="0" lang="zh-CN" altLang="en-US" sz="2800" b="1" i="1" dirty="0"/>
              <a:t>光在不同</a:t>
            </a:r>
            <a:r>
              <a:rPr kumimoji="0" lang="zh-CN" altLang="en-US" sz="2800" b="1" i="1" dirty="0">
                <a:latin typeface="Arial" panose="020B0604020202020204" pitchFamily="34" charset="0"/>
              </a:rPr>
              <a:t>介质中的波长变化</a:t>
            </a:r>
            <a:r>
              <a:rPr kumimoji="0" lang="zh-CN" altLang="en-US" sz="2800" b="1" dirty="0">
                <a:latin typeface="Arial" panose="020B0604020202020204" pitchFamily="34" charset="0"/>
              </a:rPr>
              <a:t> </a:t>
            </a:r>
          </a:p>
        </p:txBody>
      </p:sp>
      <p:graphicFrame>
        <p:nvGraphicFramePr>
          <p:cNvPr id="99" name="Object 56">
            <a:extLst>
              <a:ext uri="{FF2B5EF4-FFF2-40B4-BE49-F238E27FC236}">
                <a16:creationId xmlns:a16="http://schemas.microsoft.com/office/drawing/2014/main" id="{CD0AB959-280F-4281-890C-6178EA9B5E48}"/>
              </a:ext>
            </a:extLst>
          </p:cNvPr>
          <p:cNvGraphicFramePr>
            <a:graphicFrameLocks noChangeAspect="1"/>
          </p:cNvGraphicFramePr>
          <p:nvPr>
            <p:extLst>
              <p:ext uri="{D42A27DB-BD31-4B8C-83A1-F6EECF244321}">
                <p14:modId xmlns:p14="http://schemas.microsoft.com/office/powerpoint/2010/main" val="2828392319"/>
              </p:ext>
            </p:extLst>
          </p:nvPr>
        </p:nvGraphicFramePr>
        <p:xfrm>
          <a:off x="8112579" y="5824664"/>
          <a:ext cx="1160463" cy="984250"/>
        </p:xfrm>
        <a:graphic>
          <a:graphicData uri="http://schemas.openxmlformats.org/presentationml/2006/ole">
            <mc:AlternateContent xmlns:mc="http://schemas.openxmlformats.org/markup-compatibility/2006">
              <mc:Choice xmlns:v="urn:schemas-microsoft-com:vml" Requires="v">
                <p:oleObj name="公式" r:id="rId20" imgW="457200" imgH="393480" progId="Equation.3">
                  <p:embed/>
                </p:oleObj>
              </mc:Choice>
              <mc:Fallback>
                <p:oleObj name="公式" r:id="rId20" imgW="457200" imgH="393480" progId="Equation.3">
                  <p:embed/>
                  <p:pic>
                    <p:nvPicPr>
                      <p:cNvPr id="37944" name="Object 56">
                        <a:extLst>
                          <a:ext uri="{FF2B5EF4-FFF2-40B4-BE49-F238E27FC236}">
                            <a16:creationId xmlns:a16="http://schemas.microsoft.com/office/drawing/2014/main" id="{3ACD6014-BF29-481A-8AAE-982B8F339D3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112579" y="5824664"/>
                        <a:ext cx="1160463" cy="984250"/>
                      </a:xfrm>
                      <a:prstGeom prst="rect">
                        <a:avLst/>
                      </a:prstGeom>
                      <a:solidFill>
                        <a:srgbClr val="336600"/>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pSp>
        <p:nvGrpSpPr>
          <p:cNvPr id="100" name="Group 70">
            <a:extLst>
              <a:ext uri="{FF2B5EF4-FFF2-40B4-BE49-F238E27FC236}">
                <a16:creationId xmlns:a16="http://schemas.microsoft.com/office/drawing/2014/main" id="{2D7AFE1F-A57E-4662-AB48-FBB4A4C56348}"/>
              </a:ext>
            </a:extLst>
          </p:cNvPr>
          <p:cNvGrpSpPr>
            <a:grpSpLocks/>
          </p:cNvGrpSpPr>
          <p:nvPr/>
        </p:nvGrpSpPr>
        <p:grpSpPr bwMode="auto">
          <a:xfrm>
            <a:off x="340179" y="5977064"/>
            <a:ext cx="7924800" cy="579438"/>
            <a:chOff x="0" y="1440"/>
            <a:chExt cx="4992" cy="365"/>
          </a:xfrm>
        </p:grpSpPr>
        <p:sp>
          <p:nvSpPr>
            <p:cNvPr id="101" name="Text Box 58">
              <a:extLst>
                <a:ext uri="{FF2B5EF4-FFF2-40B4-BE49-F238E27FC236}">
                  <a16:creationId xmlns:a16="http://schemas.microsoft.com/office/drawing/2014/main" id="{7423A93B-43C7-4832-8B76-36763C85B93A}"/>
                </a:ext>
              </a:extLst>
            </p:cNvPr>
            <p:cNvSpPr txBox="1">
              <a:spLocks noChangeArrowheads="1"/>
            </p:cNvSpPr>
            <p:nvPr/>
          </p:nvSpPr>
          <p:spPr bwMode="auto">
            <a:xfrm>
              <a:off x="0" y="1440"/>
              <a:ext cx="499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zh-CN" altLang="en-US" sz="2800" b="1" dirty="0">
                  <a:latin typeface="Arial" panose="020B0604020202020204" pitchFamily="34" charset="0"/>
                </a:rPr>
                <a:t>设真空中光的波长为      ，光在介质中的波长为</a:t>
              </a:r>
              <a:endParaRPr kumimoji="0" lang="zh-CN" altLang="en-US" sz="2800" b="1" i="1" dirty="0"/>
            </a:p>
          </p:txBody>
        </p:sp>
        <mc:AlternateContent xmlns:mc="http://schemas.openxmlformats.org/markup-compatibility/2006" xmlns:a14="http://schemas.microsoft.com/office/drawing/2010/main">
          <mc:Choice Requires="a14">
            <p:sp>
              <p:nvSpPr>
                <p:cNvPr id="102" name="Object 59">
                  <a:extLst>
                    <a:ext uri="{FF2B5EF4-FFF2-40B4-BE49-F238E27FC236}">
                      <a16:creationId xmlns:a16="http://schemas.microsoft.com/office/drawing/2014/main" id="{D87F25BB-4DFE-4141-A3EC-74CDA8D1E8E8}"/>
                    </a:ext>
                  </a:extLst>
                </p:cNvPr>
                <p:cNvSpPr txBox="1"/>
                <p:nvPr/>
              </p:nvSpPr>
              <p:spPr bwMode="auto">
                <a:xfrm>
                  <a:off x="2107" y="1518"/>
                  <a:ext cx="326" cy="287"/>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𝜆</m:t>
                        </m:r>
                      </m:oMath>
                    </m:oMathPara>
                  </a14:m>
                  <a:endParaRPr lang="zh-CN" altLang="en-US" dirty="0"/>
                </a:p>
              </p:txBody>
            </p:sp>
          </mc:Choice>
          <mc:Fallback xmlns="">
            <p:sp>
              <p:nvSpPr>
                <p:cNvPr id="102" name="Object 59">
                  <a:extLst>
                    <a:ext uri="{FF2B5EF4-FFF2-40B4-BE49-F238E27FC236}">
                      <a16:creationId xmlns:a16="http://schemas.microsoft.com/office/drawing/2014/main" id="{D87F25BB-4DFE-4141-A3EC-74CDA8D1E8E8}"/>
                    </a:ext>
                  </a:extLst>
                </p:cNvPr>
                <p:cNvSpPr txBox="1">
                  <a:spLocks noRot="1" noChangeAspect="1" noMove="1" noResize="1" noEditPoints="1" noAdjustHandles="1" noChangeArrowheads="1" noChangeShapeType="1" noTextEdit="1"/>
                </p:cNvSpPr>
                <p:nvPr/>
              </p:nvSpPr>
              <p:spPr bwMode="auto">
                <a:xfrm>
                  <a:off x="2107" y="1518"/>
                  <a:ext cx="326" cy="287"/>
                </a:xfrm>
                <a:prstGeom prst="rect">
                  <a:avLst/>
                </a:prstGeom>
                <a:blipFill>
                  <a:blip r:embed="rId22"/>
                  <a:stretch>
                    <a:fillRect/>
                  </a:stretch>
                </a:blipFill>
                <a:ln>
                  <a:noFill/>
                </a:ln>
                <a:effectLst/>
              </p:spPr>
              <p:txBody>
                <a:bodyPr/>
                <a:lstStyle/>
                <a:p>
                  <a:r>
                    <a:rPr lang="zh-CN" altLang="en-US">
                      <a:noFill/>
                    </a:rPr>
                    <a:t> </a:t>
                  </a:r>
                </a:p>
              </p:txBody>
            </p:sp>
          </mc:Fallback>
        </mc:AlternateContent>
      </p:grpSp>
      <p:sp>
        <p:nvSpPr>
          <p:cNvPr id="104" name="Text Box 61">
            <a:extLst>
              <a:ext uri="{FF2B5EF4-FFF2-40B4-BE49-F238E27FC236}">
                <a16:creationId xmlns:a16="http://schemas.microsoft.com/office/drawing/2014/main" id="{5D24DC82-66E3-4554-8603-9296B78D13D4}"/>
              </a:ext>
            </a:extLst>
          </p:cNvPr>
          <p:cNvSpPr txBox="1">
            <a:spLocks noChangeArrowheads="1"/>
          </p:cNvSpPr>
          <p:nvPr/>
        </p:nvSpPr>
        <p:spPr bwMode="auto">
          <a:xfrm>
            <a:off x="480383" y="4265613"/>
            <a:ext cx="36131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0" lang="zh-CN" altLang="en-US" sz="2800" b="1" dirty="0">
                <a:latin typeface="Arial" panose="020B0604020202020204" pitchFamily="34" charset="0"/>
              </a:rPr>
              <a:t>设光的频率不变为</a:t>
            </a:r>
            <a:endParaRPr kumimoji="0" lang="zh-CN" altLang="en-US" sz="2800" b="1" i="1" dirty="0"/>
          </a:p>
        </p:txBody>
      </p:sp>
      <mc:AlternateContent xmlns:mc="http://schemas.openxmlformats.org/markup-compatibility/2006" xmlns:a14="http://schemas.microsoft.com/office/drawing/2010/main">
        <mc:Choice Requires="a14">
          <p:sp>
            <p:nvSpPr>
              <p:cNvPr id="106" name="Object 63">
                <a:extLst>
                  <a:ext uri="{FF2B5EF4-FFF2-40B4-BE49-F238E27FC236}">
                    <a16:creationId xmlns:a16="http://schemas.microsoft.com/office/drawing/2014/main" id="{607C6C13-33AD-45BA-89F8-AAD134B713A3}"/>
                  </a:ext>
                </a:extLst>
              </p:cNvPr>
              <p:cNvSpPr txBox="1"/>
              <p:nvPr/>
            </p:nvSpPr>
            <p:spPr bwMode="auto">
              <a:xfrm>
                <a:off x="3579183" y="4301929"/>
                <a:ext cx="3613150" cy="59055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m:rPr>
                              <m:sty m:val="p"/>
                            </m:rPr>
                            <a:rPr lang="zh-CN" altLang="en-US" i="1">
                              <a:solidFill>
                                <a:srgbClr val="000000"/>
                              </a:solidFill>
                              <a:latin typeface="Cambria Math" panose="02040503050406030204" pitchFamily="18" charset="0"/>
                            </a:rPr>
                            <m:t>v</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𝜈</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 , </m:t>
                      </m:r>
                      <m:sSub>
                        <m:sSubPr>
                          <m:ctrlPr>
                            <a:rPr lang="zh-CN" altLang="en-US" i="1">
                              <a:solidFill>
                                <a:srgbClr val="000000"/>
                              </a:solidFill>
                              <a:latin typeface="Cambria Math" panose="02040503050406030204" pitchFamily="18" charset="0"/>
                            </a:rPr>
                          </m:ctrlPr>
                        </m:sSubPr>
                        <m:e>
                          <m:r>
                            <m:rPr>
                              <m:sty m:val="p"/>
                            </m:rPr>
                            <a:rPr lang="zh-CN" altLang="en-US" i="1">
                              <a:solidFill>
                                <a:srgbClr val="000000"/>
                              </a:solidFill>
                              <a:latin typeface="Cambria Math" panose="02040503050406030204" pitchFamily="18" charset="0"/>
                            </a:rPr>
                            <m:t>v</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𝜈</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2</m:t>
                          </m:r>
                        </m:sub>
                      </m:sSub>
                    </m:oMath>
                  </m:oMathPara>
                </a14:m>
                <a:endParaRPr lang="zh-CN" altLang="en-US" dirty="0"/>
              </a:p>
            </p:txBody>
          </p:sp>
        </mc:Choice>
        <mc:Fallback xmlns="">
          <p:sp>
            <p:nvSpPr>
              <p:cNvPr id="106" name="Object 63">
                <a:extLst>
                  <a:ext uri="{FF2B5EF4-FFF2-40B4-BE49-F238E27FC236}">
                    <a16:creationId xmlns:a16="http://schemas.microsoft.com/office/drawing/2014/main" id="{607C6C13-33AD-45BA-89F8-AAD134B713A3}"/>
                  </a:ext>
                </a:extLst>
              </p:cNvPr>
              <p:cNvSpPr txBox="1">
                <a:spLocks noRot="1" noChangeAspect="1" noMove="1" noResize="1" noEditPoints="1" noAdjustHandles="1" noChangeArrowheads="1" noChangeShapeType="1" noTextEdit="1"/>
              </p:cNvSpPr>
              <p:nvPr/>
            </p:nvSpPr>
            <p:spPr bwMode="auto">
              <a:xfrm>
                <a:off x="3579183" y="4301929"/>
                <a:ext cx="3613150" cy="590550"/>
              </a:xfrm>
              <a:prstGeom prst="rect">
                <a:avLst/>
              </a:prstGeom>
              <a:blipFill>
                <a:blip r:embed="rId23"/>
                <a:stretch>
                  <a:fillRect t="-2062"/>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Object 64">
                <a:extLst>
                  <a:ext uri="{FF2B5EF4-FFF2-40B4-BE49-F238E27FC236}">
                    <a16:creationId xmlns:a16="http://schemas.microsoft.com/office/drawing/2014/main" id="{0C2751A1-CBAB-4F64-8D4F-F387199BBD58}"/>
                  </a:ext>
                </a:extLst>
              </p:cNvPr>
              <p:cNvSpPr txBox="1"/>
              <p:nvPr/>
            </p:nvSpPr>
            <p:spPr bwMode="auto">
              <a:xfrm>
                <a:off x="1669306" y="5012255"/>
                <a:ext cx="1288421" cy="791772"/>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2</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1</m:t>
                              </m:r>
                            </m:sub>
                          </m:sSub>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1</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2</m:t>
                              </m:r>
                            </m:sub>
                          </m:sSub>
                        </m:den>
                      </m:f>
                    </m:oMath>
                  </m:oMathPara>
                </a14:m>
                <a:endParaRPr lang="zh-CN" altLang="en-US" dirty="0"/>
              </a:p>
            </p:txBody>
          </p:sp>
        </mc:Choice>
        <mc:Fallback xmlns="">
          <p:sp>
            <p:nvSpPr>
              <p:cNvPr id="107" name="Object 64">
                <a:extLst>
                  <a:ext uri="{FF2B5EF4-FFF2-40B4-BE49-F238E27FC236}">
                    <a16:creationId xmlns:a16="http://schemas.microsoft.com/office/drawing/2014/main" id="{0C2751A1-CBAB-4F64-8D4F-F387199BBD58}"/>
                  </a:ext>
                </a:extLst>
              </p:cNvPr>
              <p:cNvSpPr txBox="1">
                <a:spLocks noRot="1" noChangeAspect="1" noMove="1" noResize="1" noEditPoints="1" noAdjustHandles="1" noChangeArrowheads="1" noChangeShapeType="1" noTextEdit="1"/>
              </p:cNvSpPr>
              <p:nvPr/>
            </p:nvSpPr>
            <p:spPr bwMode="auto">
              <a:xfrm>
                <a:off x="1669306" y="5012255"/>
                <a:ext cx="1288421" cy="791772"/>
              </a:xfrm>
              <a:prstGeom prst="rect">
                <a:avLst/>
              </a:prstGeom>
              <a:blipFill>
                <a:blip r:embed="rId24"/>
                <a:stretch>
                  <a:fillRect/>
                </a:stretch>
              </a:blipFill>
            </p:spPr>
            <p:txBody>
              <a:bodyPr/>
              <a:lstStyle/>
              <a:p>
                <a:r>
                  <a:rPr lang="zh-CN" altLang="en-US">
                    <a:noFill/>
                  </a:rPr>
                  <a:t> </a:t>
                </a:r>
              </a:p>
            </p:txBody>
          </p:sp>
        </mc:Fallback>
      </mc:AlternateContent>
      <p:graphicFrame>
        <p:nvGraphicFramePr>
          <p:cNvPr id="108" name="Object 65">
            <a:extLst>
              <a:ext uri="{FF2B5EF4-FFF2-40B4-BE49-F238E27FC236}">
                <a16:creationId xmlns:a16="http://schemas.microsoft.com/office/drawing/2014/main" id="{954549C7-868F-4D8B-9B63-D2D0763A6B15}"/>
              </a:ext>
            </a:extLst>
          </p:cNvPr>
          <p:cNvGraphicFramePr>
            <a:graphicFrameLocks noChangeAspect="1"/>
          </p:cNvGraphicFramePr>
          <p:nvPr>
            <p:extLst>
              <p:ext uri="{D42A27DB-BD31-4B8C-83A1-F6EECF244321}">
                <p14:modId xmlns:p14="http://schemas.microsoft.com/office/powerpoint/2010/main" val="1448186040"/>
              </p:ext>
            </p:extLst>
          </p:nvPr>
        </p:nvGraphicFramePr>
        <p:xfrm>
          <a:off x="3986666" y="4858756"/>
          <a:ext cx="1612900" cy="1023938"/>
        </p:xfrm>
        <a:graphic>
          <a:graphicData uri="http://schemas.openxmlformats.org/presentationml/2006/ole">
            <mc:AlternateContent xmlns:mc="http://schemas.openxmlformats.org/markup-compatibility/2006">
              <mc:Choice xmlns:v="urn:schemas-microsoft-com:vml" Requires="v">
                <p:oleObj name="公式" r:id="rId25" imgW="685800" imgH="431640" progId="Equation.3">
                  <p:embed/>
                </p:oleObj>
              </mc:Choice>
              <mc:Fallback>
                <p:oleObj name="公式" r:id="rId25" imgW="685800" imgH="431640" progId="Equation.3">
                  <p:embed/>
                  <p:pic>
                    <p:nvPicPr>
                      <p:cNvPr id="37953" name="Object 65">
                        <a:extLst>
                          <a:ext uri="{FF2B5EF4-FFF2-40B4-BE49-F238E27FC236}">
                            <a16:creationId xmlns:a16="http://schemas.microsoft.com/office/drawing/2014/main" id="{06CD0640-E55F-492E-9618-D2169ACDE99B}"/>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986666" y="4858756"/>
                        <a:ext cx="1612900" cy="1023938"/>
                      </a:xfrm>
                      <a:prstGeom prst="rect">
                        <a:avLst/>
                      </a:prstGeom>
                      <a:solidFill>
                        <a:srgbClr val="336600"/>
                      </a:solidFill>
                    </p:spPr>
                  </p:pic>
                </p:oleObj>
              </mc:Fallback>
            </mc:AlternateContent>
          </a:graphicData>
        </a:graphic>
      </p:graphicFrame>
    </p:spTree>
    <p:extLst>
      <p:ext uri="{BB962C8B-B14F-4D97-AF65-F5344CB8AC3E}">
        <p14:creationId xmlns:p14="http://schemas.microsoft.com/office/powerpoint/2010/main" val="35277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wipe(left)">
                                      <p:cBhvr>
                                        <p:cTn id="19" dur="500"/>
                                        <p:tgtEl>
                                          <p:spTgt spid="5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wipe(left)">
                                      <p:cBhvr>
                                        <p:cTn id="24" dur="500"/>
                                        <p:tgtEl>
                                          <p:spTgt spid="5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08"/>
                                        </p:tgtEl>
                                        <p:attrNameLst>
                                          <p:attrName>style.visibility</p:attrName>
                                        </p:attrNameLst>
                                      </p:cBhvr>
                                      <p:to>
                                        <p:strVal val="visible"/>
                                      </p:to>
                                    </p:set>
                                    <p:animEffect transition="in" filter="wipe(left)">
                                      <p:cBhvr>
                                        <p:cTn id="29" dur="500"/>
                                        <p:tgtEl>
                                          <p:spTgt spid="10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100"/>
                                        </p:tgtEl>
                                        <p:attrNameLst>
                                          <p:attrName>style.visibility</p:attrName>
                                        </p:attrNameLst>
                                      </p:cBhvr>
                                      <p:to>
                                        <p:strVal val="visible"/>
                                      </p:to>
                                    </p:set>
                                    <p:anim calcmode="lin" valueType="num">
                                      <p:cBhvr additive="base">
                                        <p:cTn id="34" dur="500" fill="hold"/>
                                        <p:tgtEl>
                                          <p:spTgt spid="100"/>
                                        </p:tgtEl>
                                        <p:attrNameLst>
                                          <p:attrName>ppt_x</p:attrName>
                                        </p:attrNameLst>
                                      </p:cBhvr>
                                      <p:tavLst>
                                        <p:tav tm="0">
                                          <p:val>
                                            <p:strVal val="0-#ppt_w/2"/>
                                          </p:val>
                                        </p:tav>
                                        <p:tav tm="100000">
                                          <p:val>
                                            <p:strVal val="#ppt_x"/>
                                          </p:val>
                                        </p:tav>
                                      </p:tavLst>
                                    </p:anim>
                                    <p:anim calcmode="lin" valueType="num">
                                      <p:cBhvr additive="base">
                                        <p:cTn id="35" dur="500" fill="hold"/>
                                        <p:tgtEl>
                                          <p:spTgt spid="100"/>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99"/>
                                        </p:tgtEl>
                                        <p:attrNameLst>
                                          <p:attrName>style.visibility</p:attrName>
                                        </p:attrNameLst>
                                      </p:cBhvr>
                                      <p:to>
                                        <p:strVal val="visible"/>
                                      </p:to>
                                    </p:set>
                                    <p:animEffect transition="in" filter="wipe(left)">
                                      <p:cBhvr>
                                        <p:cTn id="40"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58" grpId="0"/>
      <p:bldP spid="5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0DC7B-8B76-43D0-88BA-C88B16DAB93C}"/>
              </a:ext>
            </a:extLst>
          </p:cNvPr>
          <p:cNvSpPr>
            <a:spLocks noGrp="1"/>
          </p:cNvSpPr>
          <p:nvPr>
            <p:ph type="title"/>
          </p:nvPr>
        </p:nvSpPr>
        <p:spPr/>
        <p:txBody>
          <a:bodyPr/>
          <a:lstStyle/>
          <a:p>
            <a:r>
              <a:rPr lang="zh-CN" altLang="en-US" dirty="0"/>
              <a:t>光路可逆性原理</a:t>
            </a:r>
          </a:p>
        </p:txBody>
      </p:sp>
      <p:sp>
        <p:nvSpPr>
          <p:cNvPr id="4" name="Text Box 16">
            <a:extLst>
              <a:ext uri="{FF2B5EF4-FFF2-40B4-BE49-F238E27FC236}">
                <a16:creationId xmlns:a16="http://schemas.microsoft.com/office/drawing/2014/main" id="{D05F2521-4923-429C-BA44-AEC399EE615C}"/>
              </a:ext>
            </a:extLst>
          </p:cNvPr>
          <p:cNvSpPr txBox="1">
            <a:spLocks noChangeArrowheads="1"/>
          </p:cNvSpPr>
          <p:nvPr/>
        </p:nvSpPr>
        <p:spPr bwMode="auto">
          <a:xfrm>
            <a:off x="247261" y="1662009"/>
            <a:ext cx="6337041" cy="176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15000"/>
              </a:lnSpc>
            </a:pPr>
            <a:r>
              <a:rPr kumimoji="0" lang="en-US" altLang="zh-CN" sz="2400" b="1" dirty="0">
                <a:latin typeface="Arial" panose="020B0604020202020204" pitchFamily="34" charset="0"/>
              </a:rPr>
              <a:t>        </a:t>
            </a:r>
            <a:r>
              <a:rPr kumimoji="0" lang="zh-CN" altLang="en-US" sz="2400" b="1" dirty="0">
                <a:latin typeface="Arial" panose="020B0604020202020204" pitchFamily="34" charset="0"/>
              </a:rPr>
              <a:t>如果光线逆着原反射光的方向入射，则其反射光必沿原入射光线的逆方向传播；如果光沿原折射光线的逆向入射，则其折射光线必沿原入射光线的逆向传播。</a:t>
            </a:r>
          </a:p>
        </p:txBody>
      </p:sp>
      <p:sp>
        <p:nvSpPr>
          <p:cNvPr id="5" name="Text Box 17">
            <a:extLst>
              <a:ext uri="{FF2B5EF4-FFF2-40B4-BE49-F238E27FC236}">
                <a16:creationId xmlns:a16="http://schemas.microsoft.com/office/drawing/2014/main" id="{5A382973-6562-4AF2-AE0D-51A07C544496}"/>
              </a:ext>
            </a:extLst>
          </p:cNvPr>
          <p:cNvSpPr txBox="1">
            <a:spLocks noChangeArrowheads="1"/>
          </p:cNvSpPr>
          <p:nvPr/>
        </p:nvSpPr>
        <p:spPr bwMode="auto">
          <a:xfrm>
            <a:off x="325016" y="3698520"/>
            <a:ext cx="6337041" cy="176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15000"/>
              </a:lnSpc>
            </a:pPr>
            <a:r>
              <a:rPr kumimoji="0" lang="zh-CN" altLang="en-US" sz="2400" b="1" dirty="0">
                <a:solidFill>
                  <a:srgbClr val="FF0000"/>
                </a:solidFill>
                <a:latin typeface="Arial" panose="020B0604020202020204" pitchFamily="34" charset="0"/>
                <a:ea typeface="黑体" panose="02010609060101010101" pitchFamily="49" charset="-122"/>
              </a:rPr>
              <a:t>光路可逆性原理：</a:t>
            </a:r>
          </a:p>
          <a:p>
            <a:pPr>
              <a:lnSpc>
                <a:spcPct val="115000"/>
              </a:lnSpc>
            </a:pPr>
            <a:r>
              <a:rPr kumimoji="0" lang="zh-CN" altLang="en-US" sz="2400" b="1" dirty="0">
                <a:solidFill>
                  <a:srgbClr val="FF0000"/>
                </a:solidFill>
                <a:latin typeface="Arial" panose="020B0604020202020204" pitchFamily="34" charset="0"/>
                <a:ea typeface="黑体" panose="02010609060101010101" pitchFamily="49" charset="-122"/>
              </a:rPr>
              <a:t>      </a:t>
            </a:r>
            <a:r>
              <a:rPr kumimoji="0" lang="zh-CN" altLang="en-US" sz="2400" b="1" dirty="0">
                <a:solidFill>
                  <a:srgbClr val="FF0000"/>
                </a:solidFill>
                <a:latin typeface="Arial" panose="020B0604020202020204" pitchFamily="34" charset="0"/>
              </a:rPr>
              <a:t>若光线从</a:t>
            </a:r>
            <a:r>
              <a:rPr kumimoji="0" lang="en-US" altLang="zh-CN" sz="2400" b="1" dirty="0">
                <a:solidFill>
                  <a:srgbClr val="FF0000"/>
                </a:solidFill>
              </a:rPr>
              <a:t>A</a:t>
            </a:r>
            <a:r>
              <a:rPr kumimoji="0" lang="zh-CN" altLang="en-US" sz="2400" b="1" dirty="0">
                <a:solidFill>
                  <a:srgbClr val="FF0000"/>
                </a:solidFill>
                <a:latin typeface="Arial" panose="020B0604020202020204" pitchFamily="34" charset="0"/>
              </a:rPr>
              <a:t>点沿某一路径通过一光学系统达到</a:t>
            </a:r>
            <a:r>
              <a:rPr kumimoji="0" lang="en-US" altLang="zh-CN" sz="2400" b="1" dirty="0">
                <a:solidFill>
                  <a:srgbClr val="FF0000"/>
                </a:solidFill>
              </a:rPr>
              <a:t>B</a:t>
            </a:r>
            <a:r>
              <a:rPr kumimoji="0" lang="zh-CN" altLang="en-US" sz="2400" b="1" dirty="0">
                <a:solidFill>
                  <a:srgbClr val="FF0000"/>
                </a:solidFill>
                <a:latin typeface="Arial" panose="020B0604020202020204" pitchFamily="34" charset="0"/>
              </a:rPr>
              <a:t>，则光线也可以反向沿同一路径由</a:t>
            </a:r>
            <a:r>
              <a:rPr kumimoji="0" lang="en-US" altLang="zh-CN" sz="2400" b="1" dirty="0">
                <a:solidFill>
                  <a:srgbClr val="FF0000"/>
                </a:solidFill>
              </a:rPr>
              <a:t>B</a:t>
            </a:r>
            <a:r>
              <a:rPr kumimoji="0" lang="zh-CN" altLang="en-US" sz="2400" b="1" dirty="0">
                <a:solidFill>
                  <a:srgbClr val="FF0000"/>
                </a:solidFill>
                <a:latin typeface="Arial" panose="020B0604020202020204" pitchFamily="34" charset="0"/>
              </a:rPr>
              <a:t>点达到</a:t>
            </a:r>
            <a:r>
              <a:rPr kumimoji="0" lang="en-US" altLang="zh-CN" sz="2400" b="1" dirty="0">
                <a:solidFill>
                  <a:srgbClr val="FF0000"/>
                </a:solidFill>
              </a:rPr>
              <a:t>A</a:t>
            </a:r>
            <a:r>
              <a:rPr kumimoji="0" lang="zh-CN" altLang="en-US" sz="2400" b="1" dirty="0">
                <a:solidFill>
                  <a:srgbClr val="FF0000"/>
                </a:solidFill>
                <a:latin typeface="Arial" panose="020B0604020202020204" pitchFamily="34" charset="0"/>
              </a:rPr>
              <a:t>点。</a:t>
            </a:r>
          </a:p>
        </p:txBody>
      </p:sp>
      <p:sp>
        <p:nvSpPr>
          <p:cNvPr id="6" name="Text Box 18">
            <a:extLst>
              <a:ext uri="{FF2B5EF4-FFF2-40B4-BE49-F238E27FC236}">
                <a16:creationId xmlns:a16="http://schemas.microsoft.com/office/drawing/2014/main" id="{9DC0C071-7BEA-463B-98BD-D42DFA768DFE}"/>
              </a:ext>
            </a:extLst>
          </p:cNvPr>
          <p:cNvSpPr txBox="1">
            <a:spLocks noChangeArrowheads="1"/>
          </p:cNvSpPr>
          <p:nvPr/>
        </p:nvSpPr>
        <p:spPr bwMode="auto">
          <a:xfrm>
            <a:off x="247260" y="5577688"/>
            <a:ext cx="6337041" cy="91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15000"/>
              </a:lnSpc>
            </a:pPr>
            <a:r>
              <a:rPr kumimoji="0" lang="en-US" altLang="zh-CN" sz="2400" b="1" dirty="0">
                <a:latin typeface="Arial" panose="020B0604020202020204" pitchFamily="34" charset="0"/>
              </a:rPr>
              <a:t>        </a:t>
            </a:r>
            <a:r>
              <a:rPr kumimoji="0" lang="zh-CN" altLang="en-US" sz="2400" b="1" dirty="0">
                <a:latin typeface="Arial" panose="020B0604020202020204" pitchFamily="34" charset="0"/>
              </a:rPr>
              <a:t>这些定律只适用于空间障碍物以及反射、折射界面的线度远大于光的波长。</a:t>
            </a:r>
          </a:p>
        </p:txBody>
      </p:sp>
      <p:pic>
        <p:nvPicPr>
          <p:cNvPr id="21506" name="Picture 2">
            <a:extLst>
              <a:ext uri="{FF2B5EF4-FFF2-40B4-BE49-F238E27FC236}">
                <a16:creationId xmlns:a16="http://schemas.microsoft.com/office/drawing/2014/main" id="{6C2D66E6-3C53-44E1-9D30-8F641047D4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6660" y="2395149"/>
            <a:ext cx="3686175"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4092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495C33-DDAE-4485-B20E-414F3276EC6D}"/>
              </a:ext>
            </a:extLst>
          </p:cNvPr>
          <p:cNvSpPr>
            <a:spLocks noGrp="1"/>
          </p:cNvSpPr>
          <p:nvPr>
            <p:ph type="title"/>
          </p:nvPr>
        </p:nvSpPr>
        <p:spPr/>
        <p:txBody>
          <a:bodyPr/>
          <a:lstStyle/>
          <a:p>
            <a:r>
              <a:rPr lang="zh-CN" altLang="en-US" dirty="0"/>
              <a:t>惠更斯原理</a:t>
            </a:r>
          </a:p>
        </p:txBody>
      </p:sp>
      <p:pic>
        <p:nvPicPr>
          <p:cNvPr id="24578" name="Picture 2">
            <a:extLst>
              <a:ext uri="{FF2B5EF4-FFF2-40B4-BE49-F238E27FC236}">
                <a16:creationId xmlns:a16="http://schemas.microsoft.com/office/drawing/2014/main" id="{C2CBB4A4-649D-444A-ACFF-093EC7A693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98" y="1690688"/>
            <a:ext cx="6595577" cy="4946683"/>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A08DDB37-94A3-44A8-A9A1-B748704D9200}"/>
              </a:ext>
            </a:extLst>
          </p:cNvPr>
          <p:cNvPicPr>
            <a:picLocks noChangeAspect="1"/>
          </p:cNvPicPr>
          <p:nvPr/>
        </p:nvPicPr>
        <p:blipFill>
          <a:blip r:embed="rId3"/>
          <a:stretch>
            <a:fillRect/>
          </a:stretch>
        </p:blipFill>
        <p:spPr>
          <a:xfrm>
            <a:off x="7595508" y="1970703"/>
            <a:ext cx="3890476" cy="3890476"/>
          </a:xfrm>
          <a:prstGeom prst="rect">
            <a:avLst/>
          </a:prstGeom>
        </p:spPr>
      </p:pic>
    </p:spTree>
    <p:extLst>
      <p:ext uri="{BB962C8B-B14F-4D97-AF65-F5344CB8AC3E}">
        <p14:creationId xmlns:p14="http://schemas.microsoft.com/office/powerpoint/2010/main" val="1473760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901ADB94-EBCE-42D7-B8BC-7D1B267372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2798" y="699261"/>
            <a:ext cx="7656394" cy="5742296"/>
          </a:xfrm>
        </p:spPr>
      </p:pic>
    </p:spTree>
    <p:extLst>
      <p:ext uri="{BB962C8B-B14F-4D97-AF65-F5344CB8AC3E}">
        <p14:creationId xmlns:p14="http://schemas.microsoft.com/office/powerpoint/2010/main" val="1413334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A3D01D-318D-4BAD-9859-1B3852DCC363}"/>
              </a:ext>
            </a:extLst>
          </p:cNvPr>
          <p:cNvSpPr>
            <a:spLocks noGrp="1"/>
          </p:cNvSpPr>
          <p:nvPr>
            <p:ph type="title"/>
          </p:nvPr>
        </p:nvSpPr>
        <p:spPr/>
        <p:txBody>
          <a:bodyPr/>
          <a:lstStyle/>
          <a:p>
            <a:r>
              <a:rPr lang="zh-CN" altLang="en-US" dirty="0"/>
              <a:t>惠更斯原理</a:t>
            </a:r>
          </a:p>
        </p:txBody>
      </p:sp>
      <p:pic>
        <p:nvPicPr>
          <p:cNvPr id="25602" name="Picture 2">
            <a:extLst>
              <a:ext uri="{FF2B5EF4-FFF2-40B4-BE49-F238E27FC236}">
                <a16:creationId xmlns:a16="http://schemas.microsoft.com/office/drawing/2014/main" id="{B1DD0C70-A70B-4448-9117-C924C4492AE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216"/>
          <a:stretch/>
        </p:blipFill>
        <p:spPr bwMode="auto">
          <a:xfrm>
            <a:off x="4106635" y="1364117"/>
            <a:ext cx="8004499" cy="4969813"/>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F55F654E-7758-4921-9EE3-4EFCE7FC0A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66" y="2077854"/>
            <a:ext cx="3970203" cy="3542337"/>
          </a:xfrm>
          <a:prstGeom prst="rect">
            <a:avLst/>
          </a:prstGeom>
        </p:spPr>
      </p:pic>
    </p:spTree>
    <p:extLst>
      <p:ext uri="{BB962C8B-B14F-4D97-AF65-F5344CB8AC3E}">
        <p14:creationId xmlns:p14="http://schemas.microsoft.com/office/powerpoint/2010/main" val="3039429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38991F6-410E-4FF7-88D7-8F3A70726284}"/>
              </a:ext>
            </a:extLst>
          </p:cNvPr>
          <p:cNvSpPr/>
          <p:nvPr/>
        </p:nvSpPr>
        <p:spPr>
          <a:xfrm>
            <a:off x="7399176" y="3816220"/>
            <a:ext cx="4497355" cy="25752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43" name="Text Box 3">
            <a:extLst>
              <a:ext uri="{FF2B5EF4-FFF2-40B4-BE49-F238E27FC236}">
                <a16:creationId xmlns:a16="http://schemas.microsoft.com/office/drawing/2014/main" id="{7CDFBFCB-F373-40DD-B650-A8815B9379A3}"/>
              </a:ext>
            </a:extLst>
          </p:cNvPr>
          <p:cNvSpPr txBox="1">
            <a:spLocks noChangeArrowheads="1"/>
          </p:cNvSpPr>
          <p:nvPr/>
        </p:nvSpPr>
        <p:spPr bwMode="auto">
          <a:xfrm>
            <a:off x="2139936" y="1690856"/>
            <a:ext cx="6042039" cy="483209"/>
          </a:xfrm>
          <a:prstGeom prst="rect">
            <a:avLst/>
          </a:prstGeom>
          <a:noFill/>
          <a:ln w="28575">
            <a:solidFill>
              <a:srgbClr val="FF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540" b="1">
                <a:latin typeface="楷体_GB2312" pitchFamily="49" charset="-122"/>
                <a:ea typeface="楷体_GB2312" pitchFamily="49" charset="-122"/>
              </a:rPr>
              <a:t>费马原理是一个描述</a:t>
            </a:r>
            <a:r>
              <a:rPr lang="zh-CN" altLang="en-US" sz="2540" b="1">
                <a:solidFill>
                  <a:srgbClr val="000099"/>
                </a:solidFill>
                <a:latin typeface="楷体_GB2312" pitchFamily="49" charset="-122"/>
                <a:ea typeface="楷体_GB2312" pitchFamily="49" charset="-122"/>
              </a:rPr>
              <a:t>光线传播行为</a:t>
            </a:r>
            <a:r>
              <a:rPr lang="zh-CN" altLang="en-US" sz="2540" b="1">
                <a:latin typeface="楷体_GB2312" pitchFamily="49" charset="-122"/>
                <a:ea typeface="楷体_GB2312" pitchFamily="49" charset="-122"/>
              </a:rPr>
              <a:t>的原理</a:t>
            </a:r>
          </a:p>
        </p:txBody>
      </p:sp>
      <p:sp>
        <p:nvSpPr>
          <p:cNvPr id="10244" name="Text Box 4">
            <a:extLst>
              <a:ext uri="{FF2B5EF4-FFF2-40B4-BE49-F238E27FC236}">
                <a16:creationId xmlns:a16="http://schemas.microsoft.com/office/drawing/2014/main" id="{4A0D14F6-BC5A-46E6-8E42-1A29BA20B136}"/>
              </a:ext>
            </a:extLst>
          </p:cNvPr>
          <p:cNvSpPr txBox="1">
            <a:spLocks noChangeArrowheads="1"/>
          </p:cNvSpPr>
          <p:nvPr/>
        </p:nvSpPr>
        <p:spPr bwMode="auto">
          <a:xfrm>
            <a:off x="543335" y="1827733"/>
            <a:ext cx="1980790" cy="548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963" b="1" dirty="0">
                <a:solidFill>
                  <a:schemeClr val="hlink"/>
                </a:solidFill>
                <a:latin typeface="楷体_GB2312" pitchFamily="49" charset="-122"/>
                <a:ea typeface="楷体_GB2312" pitchFamily="49" charset="-122"/>
              </a:rPr>
              <a:t>光程</a:t>
            </a:r>
          </a:p>
        </p:txBody>
      </p:sp>
      <p:sp>
        <p:nvSpPr>
          <p:cNvPr id="10245" name="Text Box 5">
            <a:extLst>
              <a:ext uri="{FF2B5EF4-FFF2-40B4-BE49-F238E27FC236}">
                <a16:creationId xmlns:a16="http://schemas.microsoft.com/office/drawing/2014/main" id="{E7101FCC-2582-43D2-BEA8-C259DC4D0B2C}"/>
              </a:ext>
            </a:extLst>
          </p:cNvPr>
          <p:cNvSpPr txBox="1">
            <a:spLocks noChangeArrowheads="1"/>
          </p:cNvSpPr>
          <p:nvPr/>
        </p:nvSpPr>
        <p:spPr bwMode="auto">
          <a:xfrm>
            <a:off x="443895" y="2470467"/>
            <a:ext cx="9422139"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pPr>
            <a:r>
              <a:rPr lang="zh-CN" altLang="en-US" sz="2000" b="1" dirty="0">
                <a:latin typeface="楷体_GB2312" pitchFamily="49" charset="-122"/>
                <a:ea typeface="楷体_GB2312" pitchFamily="49" charset="-122"/>
              </a:rPr>
              <a:t>在均匀介质中</a:t>
            </a:r>
            <a:r>
              <a:rPr lang="en-US" altLang="zh-CN" sz="2000" b="1" dirty="0">
                <a:latin typeface="楷体_GB2312" pitchFamily="49" charset="-122"/>
                <a:ea typeface="楷体_GB2312" pitchFamily="49" charset="-122"/>
              </a:rPr>
              <a:t>,</a:t>
            </a:r>
            <a:r>
              <a:rPr lang="zh-CN" altLang="en-US" sz="2000" b="1" dirty="0">
                <a:ea typeface="楷体_GB2312" pitchFamily="49" charset="-122"/>
              </a:rPr>
              <a:t>光程</a:t>
            </a:r>
            <a:r>
              <a:rPr lang="en-US" altLang="zh-CN" sz="2000" b="1" i="1" dirty="0">
                <a:latin typeface="楷体_GB2312" pitchFamily="49" charset="-122"/>
                <a:ea typeface="楷体_GB2312" pitchFamily="49" charset="-122"/>
              </a:rPr>
              <a:t>L</a:t>
            </a:r>
            <a:r>
              <a:rPr lang="zh-CN" altLang="en-US" sz="2000" b="1" dirty="0">
                <a:latin typeface="楷体_GB2312" pitchFamily="49" charset="-122"/>
                <a:ea typeface="楷体_GB2312" pitchFamily="49" charset="-122"/>
              </a:rPr>
              <a:t>为光在介质中通过的</a:t>
            </a:r>
            <a:r>
              <a:rPr lang="zh-CN" altLang="en-US" sz="2000" b="1" dirty="0">
                <a:solidFill>
                  <a:schemeClr val="hlink"/>
                </a:solidFill>
                <a:latin typeface="楷体_GB2312" pitchFamily="49" charset="-122"/>
                <a:ea typeface="楷体_GB2312" pitchFamily="49" charset="-122"/>
              </a:rPr>
              <a:t>几何路程</a:t>
            </a:r>
            <a:r>
              <a:rPr lang="zh-CN" altLang="en-US" sz="2000" b="1" dirty="0">
                <a:solidFill>
                  <a:schemeClr val="hlink"/>
                </a:solidFill>
                <a:latin typeface="Times New Roman" panose="02020603050405020304" pitchFamily="18" charset="0"/>
                <a:ea typeface="楷体_GB2312" pitchFamily="49" charset="-122"/>
              </a:rPr>
              <a:t> </a:t>
            </a:r>
            <a:r>
              <a:rPr lang="en-US" altLang="zh-CN" sz="2000" b="1" i="1" dirty="0">
                <a:solidFill>
                  <a:schemeClr val="hlink"/>
                </a:solidFill>
                <a:latin typeface="Times New Roman" panose="02020603050405020304" pitchFamily="18" charset="0"/>
                <a:ea typeface="楷体_GB2312" pitchFamily="49" charset="-122"/>
              </a:rPr>
              <a:t>l </a:t>
            </a:r>
            <a:r>
              <a:rPr lang="zh-CN" altLang="en-US" sz="2000" b="1" dirty="0">
                <a:latin typeface="楷体_GB2312" pitchFamily="49" charset="-122"/>
                <a:ea typeface="楷体_GB2312" pitchFamily="49" charset="-122"/>
              </a:rPr>
              <a:t>与该介质的</a:t>
            </a:r>
            <a:r>
              <a:rPr lang="zh-CN" altLang="en-US" sz="2000" b="1" dirty="0">
                <a:solidFill>
                  <a:schemeClr val="hlink"/>
                </a:solidFill>
                <a:latin typeface="楷体_GB2312" pitchFamily="49" charset="-122"/>
                <a:ea typeface="楷体_GB2312" pitchFamily="49" charset="-122"/>
              </a:rPr>
              <a:t>折射率</a:t>
            </a:r>
            <a:r>
              <a:rPr lang="zh-CN" altLang="en-US" sz="2000" b="1" dirty="0">
                <a:solidFill>
                  <a:schemeClr val="hlink"/>
                </a:solidFill>
                <a:ea typeface="楷体_GB2312" pitchFamily="49" charset="-122"/>
              </a:rPr>
              <a:t> </a:t>
            </a:r>
            <a:r>
              <a:rPr lang="en-US" altLang="zh-CN" sz="2000" b="1" i="1" dirty="0">
                <a:solidFill>
                  <a:schemeClr val="hlink"/>
                </a:solidFill>
                <a:latin typeface="Times New Roman" panose="02020603050405020304" pitchFamily="18" charset="0"/>
                <a:ea typeface="楷体_GB2312" pitchFamily="49" charset="-122"/>
              </a:rPr>
              <a:t>n</a:t>
            </a:r>
            <a:r>
              <a:rPr lang="en-US" altLang="zh-CN" sz="2000" b="1" i="1" dirty="0">
                <a:latin typeface="Times New Roman" panose="02020603050405020304" pitchFamily="18" charset="0"/>
                <a:ea typeface="楷体_GB2312" pitchFamily="49" charset="-122"/>
              </a:rPr>
              <a:t> </a:t>
            </a:r>
            <a:r>
              <a:rPr lang="zh-CN" altLang="en-US" sz="2000" b="1" dirty="0">
                <a:latin typeface="楷体_GB2312" pitchFamily="49" charset="-122"/>
                <a:ea typeface="楷体_GB2312" pitchFamily="49" charset="-122"/>
              </a:rPr>
              <a:t>的乘积：</a:t>
            </a:r>
          </a:p>
        </p:txBody>
      </p:sp>
      <mc:AlternateContent xmlns:mc="http://schemas.openxmlformats.org/markup-compatibility/2006" xmlns:a14="http://schemas.microsoft.com/office/drawing/2010/main">
        <mc:Choice Requires="a14">
          <p:sp>
            <p:nvSpPr>
              <p:cNvPr id="10246" name="Object 6">
                <a:extLst>
                  <a:ext uri="{FF2B5EF4-FFF2-40B4-BE49-F238E27FC236}">
                    <a16:creationId xmlns:a16="http://schemas.microsoft.com/office/drawing/2014/main" id="{60DD69B9-3598-4F7F-938E-FEA29848B7F3}"/>
                  </a:ext>
                </a:extLst>
              </p:cNvPr>
              <p:cNvSpPr txBox="1"/>
              <p:nvPr/>
            </p:nvSpPr>
            <p:spPr bwMode="auto">
              <a:xfrm>
                <a:off x="3485948" y="3092014"/>
                <a:ext cx="2416175" cy="91440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zh-CN" altLang="en-US" i="1" smtClean="0">
                          <a:solidFill>
                            <a:srgbClr val="000000"/>
                          </a:solidFill>
                          <a:latin typeface="Cambria Math" panose="02040503050406030204" pitchFamily="18" charset="0"/>
                        </a:rPr>
                        <m:t>𝑛</m:t>
                      </m:r>
                      <m:r>
                        <a:rPr lang="zh-CN" altLang="en-US" i="1" smtClean="0">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𝑐</m:t>
                          </m:r>
                        </m:num>
                        <m:den>
                          <m:r>
                            <a:rPr lang="zh-CN" altLang="en-US" i="1">
                              <a:solidFill>
                                <a:srgbClr val="000000"/>
                              </a:solidFill>
                              <a:latin typeface="Cambria Math" panose="02040503050406030204" pitchFamily="18" charset="0"/>
                            </a:rPr>
                            <m:t>𝜐</m:t>
                          </m:r>
                        </m:den>
                      </m:f>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en-US" altLang="zh-CN" b="0" i="1" smtClean="0">
                              <a:solidFill>
                                <a:srgbClr val="000000"/>
                              </a:solidFill>
                              <a:latin typeface="Cambria Math" panose="02040503050406030204" pitchFamily="18" charset="0"/>
                            </a:rPr>
                            <m:t>𝐿</m:t>
                          </m:r>
                        </m:num>
                        <m:den>
                          <m:r>
                            <a:rPr lang="zh-CN" altLang="en-US" i="1">
                              <a:solidFill>
                                <a:srgbClr val="000000"/>
                              </a:solidFill>
                              <a:latin typeface="Cambria Math" panose="02040503050406030204" pitchFamily="18" charset="0"/>
                            </a:rPr>
                            <m:t>𝑐</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𝑙</m:t>
                          </m:r>
                        </m:num>
                        <m:den>
                          <m:r>
                            <a:rPr lang="zh-CN" altLang="en-US" i="1">
                              <a:solidFill>
                                <a:srgbClr val="000000"/>
                              </a:solidFill>
                              <a:latin typeface="Cambria Math" panose="02040503050406030204" pitchFamily="18" charset="0"/>
                            </a:rPr>
                            <m:t>𝜐</m:t>
                          </m:r>
                        </m:den>
                      </m:f>
                    </m:oMath>
                  </m:oMathPara>
                </a14:m>
                <a:endParaRPr lang="zh-CN" altLang="en-US" dirty="0"/>
              </a:p>
            </p:txBody>
          </p:sp>
        </mc:Choice>
        <mc:Fallback xmlns="">
          <p:sp>
            <p:nvSpPr>
              <p:cNvPr id="10246" name="Object 6">
                <a:extLst>
                  <a:ext uri="{FF2B5EF4-FFF2-40B4-BE49-F238E27FC236}">
                    <a16:creationId xmlns:a16="http://schemas.microsoft.com/office/drawing/2014/main" id="{60DD69B9-3598-4F7F-938E-FEA29848B7F3}"/>
                  </a:ext>
                </a:extLst>
              </p:cNvPr>
              <p:cNvSpPr txBox="1">
                <a:spLocks noRot="1" noChangeAspect="1" noMove="1" noResize="1" noEditPoints="1" noAdjustHandles="1" noChangeArrowheads="1" noChangeShapeType="1" noTextEdit="1"/>
              </p:cNvSpPr>
              <p:nvPr/>
            </p:nvSpPr>
            <p:spPr bwMode="auto">
              <a:xfrm>
                <a:off x="3485948" y="3092014"/>
                <a:ext cx="2416175" cy="914400"/>
              </a:xfrm>
              <a:prstGeom prst="rect">
                <a:avLst/>
              </a:prstGeom>
              <a:blipFill>
                <a:blip r:embed="rId3"/>
                <a:stretch>
                  <a:fillRect/>
                </a:stretch>
              </a:blipFill>
              <a:ln>
                <a:noFill/>
              </a:ln>
              <a:effectLst/>
            </p:spPr>
            <p:txBody>
              <a:bodyPr/>
              <a:lstStyle/>
              <a:p>
                <a:r>
                  <a:rPr lang="zh-CN" altLang="en-US">
                    <a:noFill/>
                  </a:rPr>
                  <a:t> </a:t>
                </a:r>
              </a:p>
            </p:txBody>
          </p:sp>
        </mc:Fallback>
      </mc:AlternateContent>
      <p:grpSp>
        <p:nvGrpSpPr>
          <p:cNvPr id="10247" name="Group 7">
            <a:extLst>
              <a:ext uri="{FF2B5EF4-FFF2-40B4-BE49-F238E27FC236}">
                <a16:creationId xmlns:a16="http://schemas.microsoft.com/office/drawing/2014/main" id="{7BFFA526-7AE5-446A-9430-D63A3AB02A31}"/>
              </a:ext>
            </a:extLst>
          </p:cNvPr>
          <p:cNvGrpSpPr>
            <a:grpSpLocks/>
          </p:cNvGrpSpPr>
          <p:nvPr/>
        </p:nvGrpSpPr>
        <p:grpSpPr bwMode="auto">
          <a:xfrm>
            <a:off x="5705669" y="3081967"/>
            <a:ext cx="3066031" cy="913952"/>
            <a:chOff x="-117" y="47"/>
            <a:chExt cx="1826" cy="544"/>
          </a:xfrm>
        </p:grpSpPr>
        <mc:AlternateContent xmlns:mc="http://schemas.openxmlformats.org/markup-compatibility/2006" xmlns:a14="http://schemas.microsoft.com/office/drawing/2010/main">
          <mc:Choice Requires="a14">
            <p:sp>
              <p:nvSpPr>
                <p:cNvPr id="10248" name="Object 8">
                  <a:extLst>
                    <a:ext uri="{FF2B5EF4-FFF2-40B4-BE49-F238E27FC236}">
                      <a16:creationId xmlns:a16="http://schemas.microsoft.com/office/drawing/2014/main" id="{050C0468-D59C-4665-9A20-320D0C797227}"/>
                    </a:ext>
                  </a:extLst>
                </p:cNvPr>
                <p:cNvSpPr txBox="1"/>
                <p:nvPr/>
              </p:nvSpPr>
              <p:spPr bwMode="auto">
                <a:xfrm>
                  <a:off x="621" y="47"/>
                  <a:ext cx="1088" cy="544"/>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zh-CN" altLang="en-US" i="1" smtClean="0">
                            <a:solidFill>
                              <a:srgbClr val="000000"/>
                            </a:solidFill>
                            <a:latin typeface="Cambria Math" panose="02040503050406030204" pitchFamily="18" charset="0"/>
                          </a:rPr>
                          <m:t>𝑙</m:t>
                        </m:r>
                        <m:r>
                          <a:rPr lang="zh-CN" altLang="en-US" i="1" smtClean="0">
                            <a:solidFill>
                              <a:srgbClr val="000000"/>
                            </a:solidFill>
                            <a:latin typeface="Cambria Math" panose="02040503050406030204" pitchFamily="18" charset="0"/>
                          </a:rPr>
                          <m:t>=</m:t>
                        </m:r>
                        <m:r>
                          <a:rPr lang="zh-CN" altLang="en-US" i="1" smtClean="0">
                            <a:solidFill>
                              <a:srgbClr val="000000"/>
                            </a:solidFill>
                            <a:latin typeface="Cambria Math" panose="02040503050406030204" pitchFamily="18" charset="0"/>
                          </a:rPr>
                          <m:t>𝜐</m:t>
                        </m:r>
                        <m:r>
                          <a:rPr lang="zh-CN" altLang="en-US" i="1" smtClean="0">
                            <a:solidFill>
                              <a:srgbClr val="000000"/>
                            </a:solidFill>
                            <a:latin typeface="Cambria Math" panose="02040503050406030204" pitchFamily="18" charset="0"/>
                          </a:rPr>
                          <m:t>𝑡</m:t>
                        </m:r>
                        <m:r>
                          <a:rPr lang="zh-CN" altLang="en-US" i="1" smtClean="0">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en-US" altLang="zh-CN" b="0" i="1" smtClean="0">
                                <a:solidFill>
                                  <a:srgbClr val="000000"/>
                                </a:solidFill>
                                <a:latin typeface="Cambria Math" panose="02040503050406030204" pitchFamily="18" charset="0"/>
                              </a:rPr>
                              <m:t>𝐿</m:t>
                            </m:r>
                          </m:num>
                          <m:den>
                            <m:r>
                              <a:rPr lang="zh-CN" altLang="en-US" i="1">
                                <a:solidFill>
                                  <a:srgbClr val="000000"/>
                                </a:solidFill>
                                <a:latin typeface="Cambria Math" panose="02040503050406030204" pitchFamily="18" charset="0"/>
                              </a:rPr>
                              <m:t>𝑐</m:t>
                            </m:r>
                          </m:den>
                        </m:f>
                        <m:r>
                          <a:rPr lang="zh-CN" altLang="en-US" i="1">
                            <a:solidFill>
                              <a:srgbClr val="000000"/>
                            </a:solidFill>
                            <a:latin typeface="Cambria Math" panose="02040503050406030204" pitchFamily="18" charset="0"/>
                          </a:rPr>
                          <m:t>𝜐</m:t>
                        </m:r>
                      </m:oMath>
                    </m:oMathPara>
                  </a14:m>
                  <a:endParaRPr lang="zh-CN" altLang="en-US" dirty="0"/>
                </a:p>
              </p:txBody>
            </p:sp>
          </mc:Choice>
          <mc:Fallback xmlns="">
            <p:sp>
              <p:nvSpPr>
                <p:cNvPr id="10248" name="Object 8">
                  <a:extLst>
                    <a:ext uri="{FF2B5EF4-FFF2-40B4-BE49-F238E27FC236}">
                      <a16:creationId xmlns:a16="http://schemas.microsoft.com/office/drawing/2014/main" id="{050C0468-D59C-4665-9A20-320D0C797227}"/>
                    </a:ext>
                  </a:extLst>
                </p:cNvPr>
                <p:cNvSpPr txBox="1">
                  <a:spLocks noRot="1" noChangeAspect="1" noMove="1" noResize="1" noEditPoints="1" noAdjustHandles="1" noChangeArrowheads="1" noChangeShapeType="1" noTextEdit="1"/>
                </p:cNvSpPr>
                <p:nvPr/>
              </p:nvSpPr>
              <p:spPr bwMode="auto">
                <a:xfrm>
                  <a:off x="621" y="47"/>
                  <a:ext cx="1088" cy="544"/>
                </a:xfrm>
                <a:prstGeom prst="rect">
                  <a:avLst/>
                </a:prstGeom>
                <a:blipFill>
                  <a:blip r:embed="rId4"/>
                  <a:stretch>
                    <a:fillRect/>
                  </a:stretch>
                </a:blipFill>
                <a:ln>
                  <a:noFill/>
                </a:ln>
                <a:effectLst/>
              </p:spPr>
              <p:txBody>
                <a:bodyPr/>
                <a:lstStyle/>
                <a:p>
                  <a:r>
                    <a:rPr lang="zh-CN" altLang="en-US">
                      <a:noFill/>
                    </a:rPr>
                    <a:t> </a:t>
                  </a:r>
                </a:p>
              </p:txBody>
            </p:sp>
          </mc:Fallback>
        </mc:AlternateContent>
        <p:sp>
          <p:nvSpPr>
            <p:cNvPr id="10249" name="AutoShape 9">
              <a:extLst>
                <a:ext uri="{FF2B5EF4-FFF2-40B4-BE49-F238E27FC236}">
                  <a16:creationId xmlns:a16="http://schemas.microsoft.com/office/drawing/2014/main" id="{97D65D53-3028-4BE6-B8AC-AEAB2DDA0823}"/>
                </a:ext>
              </a:extLst>
            </p:cNvPr>
            <p:cNvSpPr>
              <a:spLocks noChangeArrowheads="1"/>
            </p:cNvSpPr>
            <p:nvPr/>
          </p:nvSpPr>
          <p:spPr bwMode="auto">
            <a:xfrm>
              <a:off x="-117" y="148"/>
              <a:ext cx="544" cy="181"/>
            </a:xfrm>
            <a:prstGeom prst="rightArrow">
              <a:avLst>
                <a:gd name="adj1" fmla="val 50000"/>
                <a:gd name="adj2" fmla="val 75138"/>
              </a:avLst>
            </a:prstGeom>
            <a:solidFill>
              <a:srgbClr val="99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905"/>
            </a:p>
          </p:txBody>
        </p:sp>
      </p:grpSp>
      <p:sp>
        <p:nvSpPr>
          <p:cNvPr id="2" name="标题 1">
            <a:extLst>
              <a:ext uri="{FF2B5EF4-FFF2-40B4-BE49-F238E27FC236}">
                <a16:creationId xmlns:a16="http://schemas.microsoft.com/office/drawing/2014/main" id="{56447864-3595-4E5E-82C0-9EC542C7D0A5}"/>
              </a:ext>
            </a:extLst>
          </p:cNvPr>
          <p:cNvSpPr>
            <a:spLocks noGrp="1"/>
          </p:cNvSpPr>
          <p:nvPr>
            <p:ph type="title"/>
          </p:nvPr>
        </p:nvSpPr>
        <p:spPr/>
        <p:txBody>
          <a:bodyPr/>
          <a:lstStyle/>
          <a:p>
            <a:r>
              <a:rPr lang="zh-CN" altLang="en-US" dirty="0"/>
              <a:t>费马原理（</a:t>
            </a:r>
            <a:r>
              <a:rPr lang="en-US" altLang="zh-CN" dirty="0"/>
              <a:t>Fermat’s Principle</a:t>
            </a:r>
            <a:r>
              <a:rPr lang="zh-CN" altLang="en-US" dirty="0"/>
              <a:t>）</a:t>
            </a:r>
          </a:p>
        </p:txBody>
      </p:sp>
      <p:grpSp>
        <p:nvGrpSpPr>
          <p:cNvPr id="11" name="Group 23">
            <a:extLst>
              <a:ext uri="{FF2B5EF4-FFF2-40B4-BE49-F238E27FC236}">
                <a16:creationId xmlns:a16="http://schemas.microsoft.com/office/drawing/2014/main" id="{BDC3026C-33D6-4F6B-9913-B9605B51A864}"/>
              </a:ext>
            </a:extLst>
          </p:cNvPr>
          <p:cNvGrpSpPr>
            <a:grpSpLocks/>
          </p:cNvGrpSpPr>
          <p:nvPr/>
        </p:nvGrpSpPr>
        <p:grpSpPr bwMode="auto">
          <a:xfrm>
            <a:off x="8570633" y="4170832"/>
            <a:ext cx="2286000" cy="1828800"/>
            <a:chOff x="3888" y="1728"/>
            <a:chExt cx="1440" cy="1152"/>
          </a:xfrm>
        </p:grpSpPr>
        <p:graphicFrame>
          <p:nvGraphicFramePr>
            <p:cNvPr id="12" name="Object 3">
              <a:extLst>
                <a:ext uri="{FF2B5EF4-FFF2-40B4-BE49-F238E27FC236}">
                  <a16:creationId xmlns:a16="http://schemas.microsoft.com/office/drawing/2014/main" id="{2D5314AC-92AB-4A02-9C71-FECA9CE52643}"/>
                </a:ext>
              </a:extLst>
            </p:cNvPr>
            <p:cNvGraphicFramePr>
              <a:graphicFrameLocks noChangeAspect="1"/>
            </p:cNvGraphicFramePr>
            <p:nvPr/>
          </p:nvGraphicFramePr>
          <p:xfrm>
            <a:off x="4507" y="2509"/>
            <a:ext cx="197" cy="371"/>
          </p:xfrm>
          <a:graphic>
            <a:graphicData uri="http://schemas.openxmlformats.org/presentationml/2006/ole">
              <mc:AlternateContent xmlns:mc="http://schemas.openxmlformats.org/markup-compatibility/2006">
                <mc:Choice xmlns:v="urn:schemas-microsoft-com:vml" Requires="v">
                  <p:oleObj name="公式" r:id="rId5" imgW="88560" imgH="164880" progId="Equation.3">
                    <p:embed/>
                  </p:oleObj>
                </mc:Choice>
                <mc:Fallback>
                  <p:oleObj name="公式" r:id="rId5" imgW="88560" imgH="164880" progId="Equation.3">
                    <p:embed/>
                    <p:pic>
                      <p:nvPicPr>
                        <p:cNvPr id="41987" name="Object 3">
                          <a:extLst>
                            <a:ext uri="{FF2B5EF4-FFF2-40B4-BE49-F238E27FC236}">
                              <a16:creationId xmlns:a16="http://schemas.microsoft.com/office/drawing/2014/main" id="{4516B00A-B971-4EE4-9A8F-7DA82FC9CA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7" y="2509"/>
                          <a:ext cx="197" cy="3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Rectangle 4">
              <a:extLst>
                <a:ext uri="{FF2B5EF4-FFF2-40B4-BE49-F238E27FC236}">
                  <a16:creationId xmlns:a16="http://schemas.microsoft.com/office/drawing/2014/main" id="{345F3B92-13D7-45AA-B888-A4FD2FC0D12E}"/>
                </a:ext>
              </a:extLst>
            </p:cNvPr>
            <p:cNvSpPr>
              <a:spLocks noChangeArrowheads="1"/>
            </p:cNvSpPr>
            <p:nvPr/>
          </p:nvSpPr>
          <p:spPr bwMode="auto">
            <a:xfrm>
              <a:off x="3888" y="1728"/>
              <a:ext cx="1440" cy="576"/>
            </a:xfrm>
            <a:prstGeom prst="rect">
              <a:avLst/>
            </a:prstGeom>
            <a:solidFill>
              <a:schemeClr val="bg2"/>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0000"/>
                </a:solidFill>
              </a:endParaRPr>
            </a:p>
          </p:txBody>
        </p:sp>
        <p:sp>
          <p:nvSpPr>
            <p:cNvPr id="14" name="Line 5">
              <a:extLst>
                <a:ext uri="{FF2B5EF4-FFF2-40B4-BE49-F238E27FC236}">
                  <a16:creationId xmlns:a16="http://schemas.microsoft.com/office/drawing/2014/main" id="{289E0D43-A8E5-4898-9208-D1DEFEECCD4B}"/>
                </a:ext>
              </a:extLst>
            </p:cNvPr>
            <p:cNvSpPr>
              <a:spLocks noChangeShapeType="1"/>
            </p:cNvSpPr>
            <p:nvPr/>
          </p:nvSpPr>
          <p:spPr bwMode="auto">
            <a:xfrm>
              <a:off x="3888" y="2400"/>
              <a:ext cx="0" cy="24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0000"/>
                </a:solidFill>
              </a:endParaRPr>
            </a:p>
          </p:txBody>
        </p:sp>
        <p:sp>
          <p:nvSpPr>
            <p:cNvPr id="15" name="Line 6">
              <a:extLst>
                <a:ext uri="{FF2B5EF4-FFF2-40B4-BE49-F238E27FC236}">
                  <a16:creationId xmlns:a16="http://schemas.microsoft.com/office/drawing/2014/main" id="{CA78795F-446D-45F6-B3C9-F424AD7205C1}"/>
                </a:ext>
              </a:extLst>
            </p:cNvPr>
            <p:cNvSpPr>
              <a:spLocks noChangeShapeType="1"/>
            </p:cNvSpPr>
            <p:nvPr/>
          </p:nvSpPr>
          <p:spPr bwMode="auto">
            <a:xfrm>
              <a:off x="5328" y="2400"/>
              <a:ext cx="0" cy="24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0000"/>
                </a:solidFill>
              </a:endParaRPr>
            </a:p>
          </p:txBody>
        </p:sp>
        <p:sp>
          <p:nvSpPr>
            <p:cNvPr id="16" name="Line 7">
              <a:extLst>
                <a:ext uri="{FF2B5EF4-FFF2-40B4-BE49-F238E27FC236}">
                  <a16:creationId xmlns:a16="http://schemas.microsoft.com/office/drawing/2014/main" id="{7BCA048E-7AA0-45AA-B29B-A8D756989ADF}"/>
                </a:ext>
              </a:extLst>
            </p:cNvPr>
            <p:cNvSpPr>
              <a:spLocks noChangeShapeType="1"/>
            </p:cNvSpPr>
            <p:nvPr/>
          </p:nvSpPr>
          <p:spPr bwMode="auto">
            <a:xfrm>
              <a:off x="3888" y="2496"/>
              <a:ext cx="1440" cy="0"/>
            </a:xfrm>
            <a:prstGeom prst="line">
              <a:avLst/>
            </a:prstGeom>
            <a:noFill/>
            <a:ln w="952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0000"/>
                </a:solidFill>
              </a:endParaRPr>
            </a:p>
          </p:txBody>
        </p:sp>
      </p:grpSp>
      <p:grpSp>
        <p:nvGrpSpPr>
          <p:cNvPr id="17" name="Group 8">
            <a:extLst>
              <a:ext uri="{FF2B5EF4-FFF2-40B4-BE49-F238E27FC236}">
                <a16:creationId xmlns:a16="http://schemas.microsoft.com/office/drawing/2014/main" id="{3322246D-408E-4011-A14B-96FDBCA0E5AE}"/>
              </a:ext>
            </a:extLst>
          </p:cNvPr>
          <p:cNvGrpSpPr>
            <a:grpSpLocks/>
          </p:cNvGrpSpPr>
          <p:nvPr/>
        </p:nvGrpSpPr>
        <p:grpSpPr bwMode="auto">
          <a:xfrm>
            <a:off x="7884833" y="4628032"/>
            <a:ext cx="3352800" cy="0"/>
            <a:chOff x="3360" y="1104"/>
            <a:chExt cx="2112" cy="0"/>
          </a:xfrm>
        </p:grpSpPr>
        <p:sp>
          <p:nvSpPr>
            <p:cNvPr id="18" name="Line 9">
              <a:extLst>
                <a:ext uri="{FF2B5EF4-FFF2-40B4-BE49-F238E27FC236}">
                  <a16:creationId xmlns:a16="http://schemas.microsoft.com/office/drawing/2014/main" id="{A63ABE91-7AD8-4DF9-AD48-0E6C8B3C82F3}"/>
                </a:ext>
              </a:extLst>
            </p:cNvPr>
            <p:cNvSpPr>
              <a:spLocks noChangeShapeType="1"/>
            </p:cNvSpPr>
            <p:nvPr/>
          </p:nvSpPr>
          <p:spPr bwMode="auto">
            <a:xfrm>
              <a:off x="3360" y="1104"/>
              <a:ext cx="1104" cy="0"/>
            </a:xfrm>
            <a:prstGeom prst="line">
              <a:avLst/>
            </a:prstGeom>
            <a:noFill/>
            <a:ln w="9525">
              <a:solidFill>
                <a:srgbClr val="FFFF66"/>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0000"/>
                </a:solidFill>
              </a:endParaRPr>
            </a:p>
          </p:txBody>
        </p:sp>
        <p:sp>
          <p:nvSpPr>
            <p:cNvPr id="19" name="Line 10">
              <a:extLst>
                <a:ext uri="{FF2B5EF4-FFF2-40B4-BE49-F238E27FC236}">
                  <a16:creationId xmlns:a16="http://schemas.microsoft.com/office/drawing/2014/main" id="{D96E763F-6325-4850-B40E-2E5FCFCF61EB}"/>
                </a:ext>
              </a:extLst>
            </p:cNvPr>
            <p:cNvSpPr>
              <a:spLocks noChangeShapeType="1"/>
            </p:cNvSpPr>
            <p:nvPr/>
          </p:nvSpPr>
          <p:spPr bwMode="auto">
            <a:xfrm>
              <a:off x="4464" y="1104"/>
              <a:ext cx="1008" cy="0"/>
            </a:xfrm>
            <a:prstGeom prst="line">
              <a:avLst/>
            </a:prstGeom>
            <a:noFill/>
            <a:ln w="952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0000"/>
                </a:solidFill>
              </a:endParaRPr>
            </a:p>
          </p:txBody>
        </p:sp>
      </p:grpSp>
      <p:graphicFrame>
        <p:nvGraphicFramePr>
          <p:cNvPr id="21" name="Object 10">
            <a:extLst>
              <a:ext uri="{FF2B5EF4-FFF2-40B4-BE49-F238E27FC236}">
                <a16:creationId xmlns:a16="http://schemas.microsoft.com/office/drawing/2014/main" id="{69D2B5FC-137B-4972-AB1C-9ACE18EA86B8}"/>
              </a:ext>
            </a:extLst>
          </p:cNvPr>
          <p:cNvGraphicFramePr>
            <a:graphicFrameLocks noChangeAspect="1"/>
          </p:cNvGraphicFramePr>
          <p:nvPr>
            <p:extLst>
              <p:ext uri="{D42A27DB-BD31-4B8C-83A1-F6EECF244321}">
                <p14:modId xmlns:p14="http://schemas.microsoft.com/office/powerpoint/2010/main" val="1375001801"/>
              </p:ext>
            </p:extLst>
          </p:nvPr>
        </p:nvGraphicFramePr>
        <p:xfrm>
          <a:off x="1375176" y="3130117"/>
          <a:ext cx="1497013" cy="554038"/>
        </p:xfrm>
        <a:graphic>
          <a:graphicData uri="http://schemas.openxmlformats.org/presentationml/2006/ole">
            <mc:AlternateContent xmlns:mc="http://schemas.openxmlformats.org/markup-compatibility/2006">
              <mc:Choice xmlns:v="urn:schemas-microsoft-com:vml" Requires="v">
                <p:oleObj name="公式" r:id="rId7" imgW="419040" imgH="177480" progId="Equation.3">
                  <p:embed/>
                </p:oleObj>
              </mc:Choice>
              <mc:Fallback>
                <p:oleObj name="公式" r:id="rId7" imgW="419040" imgH="177480" progId="Equation.3">
                  <p:embed/>
                  <p:pic>
                    <p:nvPicPr>
                      <p:cNvPr id="50186" name="Object 10">
                        <a:extLst>
                          <a:ext uri="{FF2B5EF4-FFF2-40B4-BE49-F238E27FC236}">
                            <a16:creationId xmlns:a16="http://schemas.microsoft.com/office/drawing/2014/main" id="{3A86D12B-70D7-4E1D-94F6-0DC11C5012D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75176" y="3130117"/>
                        <a:ext cx="1497013" cy="554038"/>
                      </a:xfrm>
                      <a:prstGeom prst="rect">
                        <a:avLst/>
                      </a:prstGeom>
                      <a:solidFill>
                        <a:srgbClr val="3366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 name="Text Box 6">
            <a:extLst>
              <a:ext uri="{FF2B5EF4-FFF2-40B4-BE49-F238E27FC236}">
                <a16:creationId xmlns:a16="http://schemas.microsoft.com/office/drawing/2014/main" id="{51D972C3-1589-4F8C-BD90-73DC58EFE16C}"/>
              </a:ext>
            </a:extLst>
          </p:cNvPr>
          <p:cNvSpPr txBox="1">
            <a:spLocks noChangeArrowheads="1"/>
          </p:cNvSpPr>
          <p:nvPr/>
        </p:nvSpPr>
        <p:spPr bwMode="auto">
          <a:xfrm>
            <a:off x="282058" y="3909772"/>
            <a:ext cx="54102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pPr>
            <a:r>
              <a:rPr lang="en-US" altLang="zh-CN" sz="2000" b="1">
                <a:solidFill>
                  <a:srgbClr val="FF0000"/>
                </a:solidFill>
                <a:latin typeface="黑体" panose="02010609060101010101" pitchFamily="49" charset="-122"/>
                <a:ea typeface="黑体" panose="02010609060101010101" pitchFamily="49" charset="-122"/>
              </a:rPr>
              <a:t>★</a:t>
            </a:r>
            <a:r>
              <a:rPr lang="zh-CN" altLang="en-US" sz="2000" b="1">
                <a:solidFill>
                  <a:srgbClr val="FF0000"/>
                </a:solidFill>
              </a:rPr>
              <a:t>光程与几何路程间的关系：</a:t>
            </a:r>
          </a:p>
        </p:txBody>
      </p:sp>
      <p:sp>
        <p:nvSpPr>
          <p:cNvPr id="27" name="Text Box 7">
            <a:extLst>
              <a:ext uri="{FF2B5EF4-FFF2-40B4-BE49-F238E27FC236}">
                <a16:creationId xmlns:a16="http://schemas.microsoft.com/office/drawing/2014/main" id="{2BCB98F6-F1B3-4DEA-86E2-22FD558DB6FE}"/>
              </a:ext>
            </a:extLst>
          </p:cNvPr>
          <p:cNvSpPr txBox="1">
            <a:spLocks noChangeArrowheads="1"/>
          </p:cNvSpPr>
          <p:nvPr/>
        </p:nvSpPr>
        <p:spPr bwMode="auto">
          <a:xfrm>
            <a:off x="264749" y="4334852"/>
            <a:ext cx="708193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0"/>
              </a:spcBef>
            </a:pPr>
            <a:r>
              <a:rPr lang="zh-CN" altLang="en-US" sz="2000" b="1" dirty="0">
                <a:solidFill>
                  <a:srgbClr val="FF0000"/>
                </a:solidFill>
              </a:rPr>
              <a:t>（</a:t>
            </a:r>
            <a:r>
              <a:rPr lang="en-US" altLang="zh-CN" sz="2000" b="1" dirty="0">
                <a:solidFill>
                  <a:srgbClr val="FF0000"/>
                </a:solidFill>
              </a:rPr>
              <a:t>1</a:t>
            </a:r>
            <a:r>
              <a:rPr lang="zh-CN" altLang="en-US" sz="2000" b="1" dirty="0">
                <a:solidFill>
                  <a:srgbClr val="FF0000"/>
                </a:solidFill>
              </a:rPr>
              <a:t>） 几何路程相等，光程不一定相等；反之，光程相等，几何路程不一定相等；</a:t>
            </a:r>
          </a:p>
        </p:txBody>
      </p:sp>
      <p:sp>
        <p:nvSpPr>
          <p:cNvPr id="28" name="Text Box 8">
            <a:extLst>
              <a:ext uri="{FF2B5EF4-FFF2-40B4-BE49-F238E27FC236}">
                <a16:creationId xmlns:a16="http://schemas.microsoft.com/office/drawing/2014/main" id="{2FF74887-62A6-4F9C-8D82-5518DD6B0D18}"/>
              </a:ext>
            </a:extLst>
          </p:cNvPr>
          <p:cNvSpPr txBox="1">
            <a:spLocks noChangeArrowheads="1"/>
          </p:cNvSpPr>
          <p:nvPr/>
        </p:nvSpPr>
        <p:spPr bwMode="auto">
          <a:xfrm>
            <a:off x="258380" y="5122026"/>
            <a:ext cx="708193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0"/>
              </a:spcBef>
            </a:pPr>
            <a:r>
              <a:rPr lang="zh-CN" altLang="en-US" sz="2000" b="1" dirty="0">
                <a:solidFill>
                  <a:srgbClr val="FF0000"/>
                </a:solidFill>
              </a:rPr>
              <a:t>（</a:t>
            </a:r>
            <a:r>
              <a:rPr lang="en-US" altLang="zh-CN" sz="2000" b="1" dirty="0">
                <a:solidFill>
                  <a:srgbClr val="FF0000"/>
                </a:solidFill>
              </a:rPr>
              <a:t>2</a:t>
            </a:r>
            <a:r>
              <a:rPr lang="zh-CN" altLang="en-US" sz="2000" b="1" dirty="0">
                <a:solidFill>
                  <a:srgbClr val="FF0000"/>
                </a:solidFill>
              </a:rPr>
              <a:t>） 光通过相等光程所需时间相同； 光经过相等几何路程所需时间不一定相等</a:t>
            </a:r>
            <a:r>
              <a:rPr lang="en-US" altLang="zh-CN" sz="2000" b="1" dirty="0">
                <a:solidFill>
                  <a:srgbClr val="FF0000"/>
                </a:solidFill>
              </a:rPr>
              <a:t>;</a:t>
            </a:r>
          </a:p>
        </p:txBody>
      </p:sp>
      <p:sp>
        <p:nvSpPr>
          <p:cNvPr id="29" name="Text Box 9">
            <a:extLst>
              <a:ext uri="{FF2B5EF4-FFF2-40B4-BE49-F238E27FC236}">
                <a16:creationId xmlns:a16="http://schemas.microsoft.com/office/drawing/2014/main" id="{4D790E45-BFFF-43B3-8330-A6D654EAD70C}"/>
              </a:ext>
            </a:extLst>
          </p:cNvPr>
          <p:cNvSpPr txBox="1">
            <a:spLocks noChangeArrowheads="1"/>
          </p:cNvSpPr>
          <p:nvPr/>
        </p:nvSpPr>
        <p:spPr bwMode="auto">
          <a:xfrm>
            <a:off x="227586" y="5909200"/>
            <a:ext cx="708193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0"/>
              </a:spcBef>
            </a:pPr>
            <a:r>
              <a:rPr lang="zh-CN" altLang="en-US" sz="2000" b="1" dirty="0">
                <a:solidFill>
                  <a:srgbClr val="FF0000"/>
                </a:solidFill>
              </a:rPr>
              <a:t>（</a:t>
            </a:r>
            <a:r>
              <a:rPr lang="en-US" altLang="zh-CN" sz="2000" b="1" dirty="0">
                <a:solidFill>
                  <a:srgbClr val="FF0000"/>
                </a:solidFill>
              </a:rPr>
              <a:t>3</a:t>
            </a:r>
            <a:r>
              <a:rPr lang="zh-CN" altLang="en-US" sz="2000" b="1" dirty="0">
                <a:solidFill>
                  <a:srgbClr val="FF0000"/>
                </a:solidFill>
              </a:rPr>
              <a:t>） 光程实际上是把光在不同媒质中传播的几何路程折算成光在真空中传播的几何路程。</a:t>
            </a:r>
          </a:p>
        </p:txBody>
      </p:sp>
      <p:pic>
        <p:nvPicPr>
          <p:cNvPr id="4" name="图片 3">
            <a:extLst>
              <a:ext uri="{FF2B5EF4-FFF2-40B4-BE49-F238E27FC236}">
                <a16:creationId xmlns:a16="http://schemas.microsoft.com/office/drawing/2014/main" id="{D855B368-F064-4B2B-8C4D-4AEDA3D7C8C9}"/>
              </a:ext>
            </a:extLst>
          </p:cNvPr>
          <p:cNvPicPr>
            <a:picLocks noChangeAspect="1"/>
          </p:cNvPicPr>
          <p:nvPr/>
        </p:nvPicPr>
        <p:blipFill>
          <a:blip r:embed="rId9"/>
          <a:stretch>
            <a:fillRect/>
          </a:stretch>
        </p:blipFill>
        <p:spPr>
          <a:xfrm>
            <a:off x="8181975" y="38037"/>
            <a:ext cx="4010025" cy="1552575"/>
          </a:xfrm>
          <a:prstGeom prst="rect">
            <a:avLst/>
          </a:prstGeom>
        </p:spPr>
      </p:pic>
      <p:sp>
        <p:nvSpPr>
          <p:cNvPr id="30" name="文本框 29">
            <a:extLst>
              <a:ext uri="{FF2B5EF4-FFF2-40B4-BE49-F238E27FC236}">
                <a16:creationId xmlns:a16="http://schemas.microsoft.com/office/drawing/2014/main" id="{978C3418-82BA-414B-A193-9C7466C6BD06}"/>
              </a:ext>
            </a:extLst>
          </p:cNvPr>
          <p:cNvSpPr txBox="1"/>
          <p:nvPr/>
        </p:nvSpPr>
        <p:spPr>
          <a:xfrm>
            <a:off x="8474844" y="1611670"/>
            <a:ext cx="3771889" cy="369332"/>
          </a:xfrm>
          <a:prstGeom prst="rect">
            <a:avLst/>
          </a:prstGeom>
          <a:noFill/>
        </p:spPr>
        <p:txBody>
          <a:bodyPr wrap="square">
            <a:spAutoFit/>
          </a:bodyPr>
          <a:lstStyle/>
          <a:p>
            <a:r>
              <a:rPr lang="en-US" altLang="zh-CN" dirty="0"/>
              <a:t>2011</a:t>
            </a:r>
            <a:r>
              <a:rPr lang="zh-CN" altLang="en-US" dirty="0"/>
              <a:t>年</a:t>
            </a:r>
            <a:r>
              <a:rPr lang="en-US" altLang="zh-CN" dirty="0"/>
              <a:t>8</a:t>
            </a:r>
            <a:r>
              <a:rPr lang="zh-CN" altLang="en-US" dirty="0"/>
              <a:t>月</a:t>
            </a:r>
            <a:r>
              <a:rPr lang="en-US" altLang="zh-CN" dirty="0"/>
              <a:t>17</a:t>
            </a:r>
            <a:r>
              <a:rPr lang="zh-CN" altLang="en-US" dirty="0"/>
              <a:t>日，</a:t>
            </a:r>
            <a:r>
              <a:rPr lang="en-US" altLang="zh-CN" dirty="0"/>
              <a:t>GOOGLE</a:t>
            </a:r>
            <a:r>
              <a:rPr lang="zh-CN" altLang="en-US" dirty="0"/>
              <a:t>的</a:t>
            </a:r>
            <a:r>
              <a:rPr lang="en-US" altLang="zh-CN" dirty="0"/>
              <a:t>LOGO</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243"/>
                                        </p:tgtEl>
                                        <p:attrNameLst>
                                          <p:attrName>style.visibility</p:attrName>
                                        </p:attrNameLst>
                                      </p:cBhvr>
                                      <p:to>
                                        <p:strVal val="visible"/>
                                      </p:to>
                                    </p:set>
                                    <p:anim calcmode="lin" valueType="num">
                                      <p:cBhvr additive="base">
                                        <p:cTn id="7" dur="500" fill="hold"/>
                                        <p:tgtEl>
                                          <p:spTgt spid="10243"/>
                                        </p:tgtEl>
                                        <p:attrNameLst>
                                          <p:attrName>ppt_x</p:attrName>
                                        </p:attrNameLst>
                                      </p:cBhvr>
                                      <p:tavLst>
                                        <p:tav tm="0">
                                          <p:val>
                                            <p:strVal val="0-#ppt_w/2"/>
                                          </p:val>
                                        </p:tav>
                                        <p:tav tm="100000">
                                          <p:val>
                                            <p:strVal val="#ppt_x"/>
                                          </p:val>
                                        </p:tav>
                                      </p:tavLst>
                                    </p:anim>
                                    <p:anim calcmode="lin" valueType="num">
                                      <p:cBhvr additive="base">
                                        <p:cTn id="8" dur="500" fill="hold"/>
                                        <p:tgtEl>
                                          <p:spTgt spid="1024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244"/>
                                        </p:tgtEl>
                                        <p:attrNameLst>
                                          <p:attrName>style.visibility</p:attrName>
                                        </p:attrNameLst>
                                      </p:cBhvr>
                                      <p:to>
                                        <p:strVal val="visible"/>
                                      </p:to>
                                    </p:set>
                                    <p:anim calcmode="lin" valueType="num">
                                      <p:cBhvr additive="base">
                                        <p:cTn id="13" dur="500" fill="hold"/>
                                        <p:tgtEl>
                                          <p:spTgt spid="10244"/>
                                        </p:tgtEl>
                                        <p:attrNameLst>
                                          <p:attrName>ppt_x</p:attrName>
                                        </p:attrNameLst>
                                      </p:cBhvr>
                                      <p:tavLst>
                                        <p:tav tm="0">
                                          <p:val>
                                            <p:strVal val="0-#ppt_w/2"/>
                                          </p:val>
                                        </p:tav>
                                        <p:tav tm="100000">
                                          <p:val>
                                            <p:strVal val="#ppt_x"/>
                                          </p:val>
                                        </p:tav>
                                      </p:tavLst>
                                    </p:anim>
                                    <p:anim calcmode="lin" valueType="num">
                                      <p:cBhvr additive="base">
                                        <p:cTn id="14" dur="500" fill="hold"/>
                                        <p:tgtEl>
                                          <p:spTgt spid="1024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245"/>
                                        </p:tgtEl>
                                        <p:attrNameLst>
                                          <p:attrName>style.visibility</p:attrName>
                                        </p:attrNameLst>
                                      </p:cBhvr>
                                      <p:to>
                                        <p:strVal val="visible"/>
                                      </p:to>
                                    </p:set>
                                    <p:anim calcmode="lin" valueType="num">
                                      <p:cBhvr additive="base">
                                        <p:cTn id="19" dur="500" fill="hold"/>
                                        <p:tgtEl>
                                          <p:spTgt spid="10245"/>
                                        </p:tgtEl>
                                        <p:attrNameLst>
                                          <p:attrName>ppt_x</p:attrName>
                                        </p:attrNameLst>
                                      </p:cBhvr>
                                      <p:tavLst>
                                        <p:tav tm="0">
                                          <p:val>
                                            <p:strVal val="0-#ppt_w/2"/>
                                          </p:val>
                                        </p:tav>
                                        <p:tav tm="100000">
                                          <p:val>
                                            <p:strVal val="#ppt_x"/>
                                          </p:val>
                                        </p:tav>
                                      </p:tavLst>
                                    </p:anim>
                                    <p:anim calcmode="lin" valueType="num">
                                      <p:cBhvr additive="base">
                                        <p:cTn id="20" dur="500" fill="hold"/>
                                        <p:tgtEl>
                                          <p:spTgt spid="10245"/>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10247"/>
                                        </p:tgtEl>
                                        <p:attrNameLst>
                                          <p:attrName>style.visibility</p:attrName>
                                        </p:attrNameLst>
                                      </p:cBhvr>
                                      <p:to>
                                        <p:strVal val="visible"/>
                                      </p:to>
                                    </p:set>
                                    <p:animEffect transition="in" filter="wipe(left)">
                                      <p:cBhvr>
                                        <p:cTn id="25" dur="500"/>
                                        <p:tgtEl>
                                          <p:spTgt spid="10247"/>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par>
                          <p:cTn id="30" fill="hold">
                            <p:stCondLst>
                              <p:cond delay="0"/>
                            </p:stCondLst>
                            <p:childTnLst>
                              <p:par>
                                <p:cTn id="31" presetID="18" presetClass="entr" presetSubtype="6"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strips(downRight)">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left)">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6">
                                            <p:txEl>
                                              <p:pRg st="0" end="0"/>
                                            </p:txEl>
                                          </p:spTgt>
                                        </p:tgtEl>
                                        <p:attrNameLst>
                                          <p:attrName>style.visibility</p:attrName>
                                        </p:attrNameLst>
                                      </p:cBhvr>
                                      <p:to>
                                        <p:strVal val="visible"/>
                                      </p:to>
                                    </p:set>
                                    <p:animEffect transition="in" filter="wipe(left)">
                                      <p:cBhvr>
                                        <p:cTn id="43" dur="500"/>
                                        <p:tgtEl>
                                          <p:spTgt spid="26">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7">
                                            <p:txEl>
                                              <p:pRg st="0" end="0"/>
                                            </p:txEl>
                                          </p:spTgt>
                                        </p:tgtEl>
                                        <p:attrNameLst>
                                          <p:attrName>style.visibility</p:attrName>
                                        </p:attrNameLst>
                                      </p:cBhvr>
                                      <p:to>
                                        <p:strVal val="visible"/>
                                      </p:to>
                                    </p:set>
                                    <p:animEffect transition="in" filter="wipe(left)">
                                      <p:cBhvr>
                                        <p:cTn id="48" dur="500"/>
                                        <p:tgtEl>
                                          <p:spTgt spid="27">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28">
                                            <p:txEl>
                                              <p:pRg st="0" end="0"/>
                                            </p:txEl>
                                          </p:spTgt>
                                        </p:tgtEl>
                                        <p:attrNameLst>
                                          <p:attrName>style.visibility</p:attrName>
                                        </p:attrNameLst>
                                      </p:cBhvr>
                                      <p:to>
                                        <p:strVal val="visible"/>
                                      </p:to>
                                    </p:set>
                                    <p:animEffect transition="in" filter="wipe(left)">
                                      <p:cBhvr>
                                        <p:cTn id="53" dur="500"/>
                                        <p:tgtEl>
                                          <p:spTgt spid="28">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29">
                                            <p:txEl>
                                              <p:pRg st="0" end="0"/>
                                            </p:txEl>
                                          </p:spTgt>
                                        </p:tgtEl>
                                        <p:attrNameLst>
                                          <p:attrName>style.visibility</p:attrName>
                                        </p:attrNameLst>
                                      </p:cBhvr>
                                      <p:to>
                                        <p:strVal val="visible"/>
                                      </p:to>
                                    </p:set>
                                    <p:animEffect transition="in" filter="wipe(left)">
                                      <p:cBhvr>
                                        <p:cTn id="58"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ldLvl="0" animBg="1" autoUpdateAnimBg="0"/>
      <p:bldP spid="10244" grpId="0" autoUpdateAnimBg="0"/>
      <p:bldP spid="10245" grpId="0" autoUpdateAnimBg="0"/>
      <p:bldP spid="26" grpId="0" build="p" autoUpdateAnimBg="0"/>
      <p:bldP spid="27" grpId="0" build="p" autoUpdateAnimBg="0"/>
      <p:bldP spid="28" grpId="0" build="p" autoUpdateAnimBg="0"/>
      <p:bldP spid="29"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extLst>
              <a:ext uri="{FF2B5EF4-FFF2-40B4-BE49-F238E27FC236}">
                <a16:creationId xmlns:a16="http://schemas.microsoft.com/office/drawing/2014/main" id="{82365FB0-181F-4AB1-BB44-FBE1600AE950}"/>
              </a:ext>
            </a:extLst>
          </p:cNvPr>
          <p:cNvSpPr/>
          <p:nvPr/>
        </p:nvSpPr>
        <p:spPr>
          <a:xfrm>
            <a:off x="5654173" y="3651056"/>
            <a:ext cx="4749282" cy="2607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Object 2">
            <a:extLst>
              <a:ext uri="{FF2B5EF4-FFF2-40B4-BE49-F238E27FC236}">
                <a16:creationId xmlns:a16="http://schemas.microsoft.com/office/drawing/2014/main" id="{26EFEC88-4AD8-4BE4-BF67-60A784F2079C}"/>
              </a:ext>
            </a:extLst>
          </p:cNvPr>
          <p:cNvGraphicFramePr>
            <a:graphicFrameLocks noChangeAspect="1"/>
          </p:cNvGraphicFramePr>
          <p:nvPr>
            <p:extLst>
              <p:ext uri="{D42A27DB-BD31-4B8C-83A1-F6EECF244321}">
                <p14:modId xmlns:p14="http://schemas.microsoft.com/office/powerpoint/2010/main" val="1112279764"/>
              </p:ext>
            </p:extLst>
          </p:nvPr>
        </p:nvGraphicFramePr>
        <p:xfrm>
          <a:off x="6171649" y="684230"/>
          <a:ext cx="2084388" cy="863600"/>
        </p:xfrm>
        <a:graphic>
          <a:graphicData uri="http://schemas.openxmlformats.org/presentationml/2006/ole">
            <mc:AlternateContent xmlns:mc="http://schemas.openxmlformats.org/markup-compatibility/2006">
              <mc:Choice xmlns:v="urn:schemas-microsoft-com:vml" Requires="v">
                <p:oleObj name="公式" r:id="rId2" imgW="583920" imgH="241200" progId="Equation.3">
                  <p:embed/>
                </p:oleObj>
              </mc:Choice>
              <mc:Fallback>
                <p:oleObj name="公式" r:id="rId2" imgW="583920" imgH="241200" progId="Equation.3">
                  <p:embed/>
                  <p:pic>
                    <p:nvPicPr>
                      <p:cNvPr id="45058" name="Object 2">
                        <a:extLst>
                          <a:ext uri="{FF2B5EF4-FFF2-40B4-BE49-F238E27FC236}">
                            <a16:creationId xmlns:a16="http://schemas.microsoft.com/office/drawing/2014/main" id="{9EFDCB53-E90B-46C0-B47D-426FC0A770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649" y="684230"/>
                        <a:ext cx="2084388" cy="863600"/>
                      </a:xfrm>
                      <a:prstGeom prst="rect">
                        <a:avLst/>
                      </a:prstGeom>
                      <a:solidFill>
                        <a:srgbClr val="336600"/>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 Box 4">
            <a:extLst>
              <a:ext uri="{FF2B5EF4-FFF2-40B4-BE49-F238E27FC236}">
                <a16:creationId xmlns:a16="http://schemas.microsoft.com/office/drawing/2014/main" id="{1B5386B8-8AE3-4F40-ACFF-7B42AADA8D95}"/>
              </a:ext>
            </a:extLst>
          </p:cNvPr>
          <p:cNvSpPr txBox="1">
            <a:spLocks noChangeArrowheads="1"/>
          </p:cNvSpPr>
          <p:nvPr/>
        </p:nvSpPr>
        <p:spPr bwMode="auto">
          <a:xfrm>
            <a:off x="1321836" y="869236"/>
            <a:ext cx="341632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pPr>
            <a:r>
              <a:rPr lang="zh-CN" altLang="en-US" sz="2800" b="1" dirty="0"/>
              <a:t>几种均匀的不同介质</a:t>
            </a:r>
          </a:p>
        </p:txBody>
      </p:sp>
      <p:sp>
        <p:nvSpPr>
          <p:cNvPr id="6" name="Text Box 10">
            <a:extLst>
              <a:ext uri="{FF2B5EF4-FFF2-40B4-BE49-F238E27FC236}">
                <a16:creationId xmlns:a16="http://schemas.microsoft.com/office/drawing/2014/main" id="{FF134343-1439-46AB-881D-99EFAA757A76}"/>
              </a:ext>
            </a:extLst>
          </p:cNvPr>
          <p:cNvSpPr txBox="1">
            <a:spLocks noChangeArrowheads="1"/>
          </p:cNvSpPr>
          <p:nvPr/>
        </p:nvSpPr>
        <p:spPr bwMode="auto">
          <a:xfrm>
            <a:off x="1550436" y="2113384"/>
            <a:ext cx="30416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pPr>
            <a:r>
              <a:rPr lang="zh-CN" altLang="en-US" sz="2800" b="1"/>
              <a:t>光程差：光程之差</a:t>
            </a:r>
          </a:p>
        </p:txBody>
      </p:sp>
      <p:sp>
        <p:nvSpPr>
          <p:cNvPr id="7" name="Text Box 11">
            <a:extLst>
              <a:ext uri="{FF2B5EF4-FFF2-40B4-BE49-F238E27FC236}">
                <a16:creationId xmlns:a16="http://schemas.microsoft.com/office/drawing/2014/main" id="{3595B06B-24F5-4B18-8951-6C1F66E25B06}"/>
              </a:ext>
            </a:extLst>
          </p:cNvPr>
          <p:cNvSpPr txBox="1">
            <a:spLocks noChangeArrowheads="1"/>
          </p:cNvSpPr>
          <p:nvPr/>
        </p:nvSpPr>
        <p:spPr bwMode="auto">
          <a:xfrm>
            <a:off x="1398036" y="2875384"/>
            <a:ext cx="83058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r>
              <a:rPr lang="en-US" altLang="zh-CN" sz="2800" b="1">
                <a:latin typeface="方正书宋简体"/>
              </a:rPr>
              <a:t>[</a:t>
            </a:r>
            <a:r>
              <a:rPr lang="zh-CN" altLang="en-US" sz="2800" b="1">
                <a:latin typeface="方正书宋简体"/>
              </a:rPr>
              <a:t>例</a:t>
            </a:r>
            <a:r>
              <a:rPr lang="en-US" altLang="zh-CN" sz="2800" b="1">
                <a:latin typeface="方正书宋简体"/>
              </a:rPr>
              <a:t>]  </a:t>
            </a:r>
            <a:r>
              <a:rPr lang="zh-CN" altLang="en-US" sz="2800" b="1">
                <a:latin typeface="方正书宋简体"/>
              </a:rPr>
              <a:t>计算图中光通过路径 </a:t>
            </a:r>
            <a:r>
              <a:rPr lang="en-US" altLang="zh-CN" sz="2800" b="1"/>
              <a:t>S</a:t>
            </a:r>
            <a:r>
              <a:rPr lang="en-US" altLang="zh-CN" sz="2800" b="1" baseline="-25000"/>
              <a:t>1</a:t>
            </a:r>
            <a:r>
              <a:rPr lang="en-US" altLang="zh-CN" sz="2800" b="1" i="1"/>
              <a:t>P</a:t>
            </a:r>
            <a:r>
              <a:rPr lang="en-US" altLang="zh-CN" sz="2800" b="1">
                <a:latin typeface="方正书宋简体"/>
              </a:rPr>
              <a:t> </a:t>
            </a:r>
            <a:r>
              <a:rPr lang="zh-CN" altLang="en-US" sz="2800" b="1">
                <a:latin typeface="方正书宋简体"/>
              </a:rPr>
              <a:t>和 </a:t>
            </a:r>
            <a:r>
              <a:rPr lang="en-US" altLang="zh-CN" sz="2800" b="1"/>
              <a:t>S</a:t>
            </a:r>
            <a:r>
              <a:rPr lang="en-US" altLang="zh-CN" sz="2800" b="1" baseline="-25000"/>
              <a:t>2</a:t>
            </a:r>
            <a:r>
              <a:rPr lang="en-US" altLang="zh-CN" sz="2800" b="1" i="1"/>
              <a:t>P</a:t>
            </a:r>
            <a:r>
              <a:rPr lang="zh-CN" altLang="en-US" sz="2800" b="1">
                <a:latin typeface="方正书宋简体"/>
              </a:rPr>
              <a:t>的光程差</a:t>
            </a:r>
          </a:p>
        </p:txBody>
      </p:sp>
      <mc:AlternateContent xmlns:mc="http://schemas.openxmlformats.org/markup-compatibility/2006" xmlns:a14="http://schemas.microsoft.com/office/drawing/2010/main">
        <mc:Choice Requires="a14">
          <p:sp>
            <p:nvSpPr>
              <p:cNvPr id="8" name="Object 12">
                <a:extLst>
                  <a:ext uri="{FF2B5EF4-FFF2-40B4-BE49-F238E27FC236}">
                    <a16:creationId xmlns:a16="http://schemas.microsoft.com/office/drawing/2014/main" id="{3131A412-295B-4327-BA35-A553745A3B45}"/>
                  </a:ext>
                </a:extLst>
              </p:cNvPr>
              <p:cNvSpPr txBox="1"/>
              <p:nvPr/>
            </p:nvSpPr>
            <p:spPr bwMode="auto">
              <a:xfrm>
                <a:off x="1779036" y="4475584"/>
                <a:ext cx="3406775" cy="523875"/>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𝐿</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d>
                            <m:dPr>
                              <m:ctrlPr>
                                <a:rPr lang="zh-CN" altLang="en-US" i="1">
                                  <a:solidFill>
                                    <a:srgbClr val="000000"/>
                                  </a:solidFill>
                                  <a:latin typeface="Cambria Math" panose="02040503050406030204" pitchFamily="18" charset="0"/>
                                </a:rPr>
                              </m:ctrlPr>
                            </m:dP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𝑑</m:t>
                              </m:r>
                            </m:e>
                          </m: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𝑛𝑑</m:t>
                          </m:r>
                        </m:e>
                      </m:d>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1</m:t>
                          </m:r>
                        </m:sub>
                      </m:sSub>
                    </m:oMath>
                  </m:oMathPara>
                </a14:m>
                <a:endParaRPr lang="zh-CN" altLang="en-US" dirty="0"/>
              </a:p>
            </p:txBody>
          </p:sp>
        </mc:Choice>
        <mc:Fallback xmlns="">
          <p:sp>
            <p:nvSpPr>
              <p:cNvPr id="8" name="Object 12">
                <a:extLst>
                  <a:ext uri="{FF2B5EF4-FFF2-40B4-BE49-F238E27FC236}">
                    <a16:creationId xmlns:a16="http://schemas.microsoft.com/office/drawing/2014/main" id="{3131A412-295B-4327-BA35-A553745A3B45}"/>
                  </a:ext>
                </a:extLst>
              </p:cNvPr>
              <p:cNvSpPr txBox="1">
                <a:spLocks noRot="1" noChangeAspect="1" noMove="1" noResize="1" noEditPoints="1" noAdjustHandles="1" noChangeArrowheads="1" noChangeShapeType="1" noTextEdit="1"/>
              </p:cNvSpPr>
              <p:nvPr/>
            </p:nvSpPr>
            <p:spPr bwMode="auto">
              <a:xfrm>
                <a:off x="1779036" y="4475584"/>
                <a:ext cx="3406775" cy="523875"/>
              </a:xfrm>
              <a:prstGeom prst="rect">
                <a:avLst/>
              </a:prstGeom>
              <a:blipFill>
                <a:blip r:embed="rId5"/>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Object 13">
                <a:extLst>
                  <a:ext uri="{FF2B5EF4-FFF2-40B4-BE49-F238E27FC236}">
                    <a16:creationId xmlns:a16="http://schemas.microsoft.com/office/drawing/2014/main" id="{4087BCDE-4400-41BF-BF1C-C9C232836230}"/>
                  </a:ext>
                </a:extLst>
              </p:cNvPr>
              <p:cNvSpPr txBox="1"/>
              <p:nvPr/>
            </p:nvSpPr>
            <p:spPr bwMode="auto">
              <a:xfrm>
                <a:off x="2140193" y="5118522"/>
                <a:ext cx="2998788" cy="52705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d>
                        <m:dPr>
                          <m:ctrlPr>
                            <a:rPr lang="zh-CN" altLang="en-US" i="1">
                              <a:solidFill>
                                <a:srgbClr val="000000"/>
                              </a:solidFill>
                              <a:latin typeface="Cambria Math" panose="02040503050406030204" pitchFamily="18" charset="0"/>
                            </a:rPr>
                          </m:ctrlPr>
                        </m:dP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1</m:t>
                              </m:r>
                            </m:sub>
                          </m:sSub>
                        </m:e>
                      </m:d>
                      <m:r>
                        <a:rPr lang="zh-CN" altLang="en-US" i="1">
                          <a:solidFill>
                            <a:srgbClr val="000000"/>
                          </a:solidFill>
                          <a:latin typeface="Cambria Math" panose="02040503050406030204" pitchFamily="18" charset="0"/>
                        </a:rPr>
                        <m:t>+</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e>
                      </m:d>
                      <m:r>
                        <a:rPr lang="zh-CN" altLang="en-US" i="1">
                          <a:solidFill>
                            <a:srgbClr val="000000"/>
                          </a:solidFill>
                          <a:latin typeface="Cambria Math" panose="02040503050406030204" pitchFamily="18" charset="0"/>
                        </a:rPr>
                        <m:t>𝑑</m:t>
                      </m:r>
                    </m:oMath>
                  </m:oMathPara>
                </a14:m>
                <a:endParaRPr lang="zh-CN" altLang="en-US" dirty="0"/>
              </a:p>
            </p:txBody>
          </p:sp>
        </mc:Choice>
        <mc:Fallback xmlns="">
          <p:sp>
            <p:nvSpPr>
              <p:cNvPr id="9" name="Object 13">
                <a:extLst>
                  <a:ext uri="{FF2B5EF4-FFF2-40B4-BE49-F238E27FC236}">
                    <a16:creationId xmlns:a16="http://schemas.microsoft.com/office/drawing/2014/main" id="{4087BCDE-4400-41BF-BF1C-C9C232836230}"/>
                  </a:ext>
                </a:extLst>
              </p:cNvPr>
              <p:cNvSpPr txBox="1">
                <a:spLocks noRot="1" noChangeAspect="1" noMove="1" noResize="1" noEditPoints="1" noAdjustHandles="1" noChangeArrowheads="1" noChangeShapeType="1" noTextEdit="1"/>
              </p:cNvSpPr>
              <p:nvPr/>
            </p:nvSpPr>
            <p:spPr bwMode="auto">
              <a:xfrm>
                <a:off x="2140193" y="5118522"/>
                <a:ext cx="2998788" cy="527050"/>
              </a:xfrm>
              <a:prstGeom prst="rect">
                <a:avLst/>
              </a:prstGeom>
              <a:blipFill>
                <a:blip r:embed="rId6"/>
                <a:stretch>
                  <a:fillRect/>
                </a:stretch>
              </a:blipFill>
              <a:ln>
                <a:noFill/>
              </a:ln>
              <a:effectLst/>
            </p:spPr>
            <p:txBody>
              <a:bodyPr/>
              <a:lstStyle/>
              <a:p>
                <a:r>
                  <a:rPr lang="zh-CN" altLang="en-US">
                    <a:noFill/>
                  </a:rPr>
                  <a:t> </a:t>
                </a:r>
              </a:p>
            </p:txBody>
          </p:sp>
        </mc:Fallback>
      </mc:AlternateContent>
      <p:grpSp>
        <p:nvGrpSpPr>
          <p:cNvPr id="10" name="Group 54">
            <a:extLst>
              <a:ext uri="{FF2B5EF4-FFF2-40B4-BE49-F238E27FC236}">
                <a16:creationId xmlns:a16="http://schemas.microsoft.com/office/drawing/2014/main" id="{96214499-C55B-481A-BE3D-51B39905A25B}"/>
              </a:ext>
            </a:extLst>
          </p:cNvPr>
          <p:cNvGrpSpPr>
            <a:grpSpLocks/>
          </p:cNvGrpSpPr>
          <p:nvPr/>
        </p:nvGrpSpPr>
        <p:grpSpPr bwMode="auto">
          <a:xfrm>
            <a:off x="6122436" y="3865984"/>
            <a:ext cx="3581400" cy="2097088"/>
            <a:chOff x="3216" y="2400"/>
            <a:chExt cx="2256" cy="1321"/>
          </a:xfrm>
        </p:grpSpPr>
        <p:sp>
          <p:nvSpPr>
            <p:cNvPr id="11" name="Rectangle 15">
              <a:extLst>
                <a:ext uri="{FF2B5EF4-FFF2-40B4-BE49-F238E27FC236}">
                  <a16:creationId xmlns:a16="http://schemas.microsoft.com/office/drawing/2014/main" id="{8AEB588C-1252-46B3-8AB7-229596F9B025}"/>
                </a:ext>
              </a:extLst>
            </p:cNvPr>
            <p:cNvSpPr>
              <a:spLocks noChangeArrowheads="1"/>
            </p:cNvSpPr>
            <p:nvPr/>
          </p:nvSpPr>
          <p:spPr bwMode="auto">
            <a:xfrm>
              <a:off x="4038" y="2765"/>
              <a:ext cx="282" cy="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spcBef>
                  <a:spcPct val="0"/>
                </a:spcBef>
              </a:pPr>
              <a:r>
                <a:rPr lang="en-US" altLang="zh-CN" sz="2800" b="1" i="1"/>
                <a:t>n</a:t>
              </a:r>
              <a:endParaRPr lang="en-US" altLang="zh-CN" sz="2800"/>
            </a:p>
          </p:txBody>
        </p:sp>
        <p:sp>
          <p:nvSpPr>
            <p:cNvPr id="12" name="Line 16">
              <a:extLst>
                <a:ext uri="{FF2B5EF4-FFF2-40B4-BE49-F238E27FC236}">
                  <a16:creationId xmlns:a16="http://schemas.microsoft.com/office/drawing/2014/main" id="{EDFD9E89-3370-414B-B969-944938B26C10}"/>
                </a:ext>
              </a:extLst>
            </p:cNvPr>
            <p:cNvSpPr>
              <a:spLocks noChangeShapeType="1"/>
            </p:cNvSpPr>
            <p:nvPr/>
          </p:nvSpPr>
          <p:spPr bwMode="auto">
            <a:xfrm>
              <a:off x="3796" y="2524"/>
              <a:ext cx="0" cy="385"/>
            </a:xfrm>
            <a:prstGeom prst="line">
              <a:avLst/>
            </a:prstGeom>
            <a:noFill/>
            <a:ln w="38100">
              <a:solidFill>
                <a:schemeClr val="bg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 name="Line 17">
              <a:extLst>
                <a:ext uri="{FF2B5EF4-FFF2-40B4-BE49-F238E27FC236}">
                  <a16:creationId xmlns:a16="http://schemas.microsoft.com/office/drawing/2014/main" id="{02F6D5BC-5AA3-4906-9957-D49A400CE7FF}"/>
                </a:ext>
              </a:extLst>
            </p:cNvPr>
            <p:cNvSpPr>
              <a:spLocks noChangeShapeType="1"/>
            </p:cNvSpPr>
            <p:nvPr/>
          </p:nvSpPr>
          <p:spPr bwMode="auto">
            <a:xfrm>
              <a:off x="3796" y="3300"/>
              <a:ext cx="0" cy="384"/>
            </a:xfrm>
            <a:prstGeom prst="line">
              <a:avLst/>
            </a:prstGeom>
            <a:noFill/>
            <a:ln w="38100">
              <a:solidFill>
                <a:schemeClr val="bg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 name="Line 18">
              <a:extLst>
                <a:ext uri="{FF2B5EF4-FFF2-40B4-BE49-F238E27FC236}">
                  <a16:creationId xmlns:a16="http://schemas.microsoft.com/office/drawing/2014/main" id="{CAA0ADA6-87B2-4E28-B23F-2CD408E73BF7}"/>
                </a:ext>
              </a:extLst>
            </p:cNvPr>
            <p:cNvSpPr>
              <a:spLocks noChangeShapeType="1"/>
            </p:cNvSpPr>
            <p:nvPr/>
          </p:nvSpPr>
          <p:spPr bwMode="auto">
            <a:xfrm>
              <a:off x="3796" y="2954"/>
              <a:ext cx="0" cy="301"/>
            </a:xfrm>
            <a:prstGeom prst="line">
              <a:avLst/>
            </a:prstGeom>
            <a:noFill/>
            <a:ln w="38100">
              <a:solidFill>
                <a:schemeClr val="bg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 name="Line 19">
              <a:extLst>
                <a:ext uri="{FF2B5EF4-FFF2-40B4-BE49-F238E27FC236}">
                  <a16:creationId xmlns:a16="http://schemas.microsoft.com/office/drawing/2014/main" id="{5EC24B7C-3347-4F36-9CFB-D06AF68D861F}"/>
                </a:ext>
              </a:extLst>
            </p:cNvPr>
            <p:cNvSpPr>
              <a:spLocks noChangeShapeType="1"/>
            </p:cNvSpPr>
            <p:nvPr/>
          </p:nvSpPr>
          <p:spPr bwMode="auto">
            <a:xfrm>
              <a:off x="5095" y="2459"/>
              <a:ext cx="0" cy="1262"/>
            </a:xfrm>
            <a:prstGeom prst="line">
              <a:avLst/>
            </a:prstGeom>
            <a:noFill/>
            <a:ln w="28575">
              <a:solidFill>
                <a:schemeClr val="bg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 name="Line 20">
              <a:extLst>
                <a:ext uri="{FF2B5EF4-FFF2-40B4-BE49-F238E27FC236}">
                  <a16:creationId xmlns:a16="http://schemas.microsoft.com/office/drawing/2014/main" id="{312E5A5F-C4E9-4B16-B515-D207E79A1D95}"/>
                </a:ext>
              </a:extLst>
            </p:cNvPr>
            <p:cNvSpPr>
              <a:spLocks noChangeShapeType="1"/>
            </p:cNvSpPr>
            <p:nvPr/>
          </p:nvSpPr>
          <p:spPr bwMode="auto">
            <a:xfrm>
              <a:off x="3450" y="3104"/>
              <a:ext cx="1898" cy="1"/>
            </a:xfrm>
            <a:prstGeom prst="line">
              <a:avLst/>
            </a:prstGeom>
            <a:noFill/>
            <a:ln w="19050">
              <a:solidFill>
                <a:schemeClr val="bg1"/>
              </a:solidFill>
              <a:round/>
              <a:headEnd type="none" w="med"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 name="Line 21">
              <a:extLst>
                <a:ext uri="{FF2B5EF4-FFF2-40B4-BE49-F238E27FC236}">
                  <a16:creationId xmlns:a16="http://schemas.microsoft.com/office/drawing/2014/main" id="{6961D7BC-B0DD-4FB4-A70A-4FB1EFAD7605}"/>
                </a:ext>
              </a:extLst>
            </p:cNvPr>
            <p:cNvSpPr>
              <a:spLocks noChangeShapeType="1"/>
            </p:cNvSpPr>
            <p:nvPr/>
          </p:nvSpPr>
          <p:spPr bwMode="auto">
            <a:xfrm flipV="1">
              <a:off x="3805" y="2590"/>
              <a:ext cx="1290" cy="338"/>
            </a:xfrm>
            <a:prstGeom prst="line">
              <a:avLst/>
            </a:prstGeom>
            <a:noFill/>
            <a:ln w="19050">
              <a:solidFill>
                <a:srgbClr val="FFFF66"/>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 name="Line 22">
              <a:extLst>
                <a:ext uri="{FF2B5EF4-FFF2-40B4-BE49-F238E27FC236}">
                  <a16:creationId xmlns:a16="http://schemas.microsoft.com/office/drawing/2014/main" id="{0D638C54-B2D0-4830-8545-1418DFF9F1C6}"/>
                </a:ext>
              </a:extLst>
            </p:cNvPr>
            <p:cNvSpPr>
              <a:spLocks noChangeShapeType="1"/>
            </p:cNvSpPr>
            <p:nvPr/>
          </p:nvSpPr>
          <p:spPr bwMode="auto">
            <a:xfrm flipV="1">
              <a:off x="3805" y="2604"/>
              <a:ext cx="1295" cy="669"/>
            </a:xfrm>
            <a:prstGeom prst="line">
              <a:avLst/>
            </a:prstGeom>
            <a:noFill/>
            <a:ln w="19050">
              <a:solidFill>
                <a:srgbClr val="FFFF66"/>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 name="Line 23">
              <a:extLst>
                <a:ext uri="{FF2B5EF4-FFF2-40B4-BE49-F238E27FC236}">
                  <a16:creationId xmlns:a16="http://schemas.microsoft.com/office/drawing/2014/main" id="{862957B2-B61A-4F9F-8266-D5C864729938}"/>
                </a:ext>
              </a:extLst>
            </p:cNvPr>
            <p:cNvSpPr>
              <a:spLocks noChangeShapeType="1"/>
            </p:cNvSpPr>
            <p:nvPr/>
          </p:nvSpPr>
          <p:spPr bwMode="auto">
            <a:xfrm>
              <a:off x="3225" y="3104"/>
              <a:ext cx="561" cy="1"/>
            </a:xfrm>
            <a:prstGeom prst="line">
              <a:avLst/>
            </a:prstGeom>
            <a:noFill/>
            <a:ln w="19050">
              <a:solidFill>
                <a:srgbClr val="FFFF66"/>
              </a:solidFill>
              <a:round/>
              <a:headEnd type="none" w="med"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 name="Line 24">
              <a:extLst>
                <a:ext uri="{FF2B5EF4-FFF2-40B4-BE49-F238E27FC236}">
                  <a16:creationId xmlns:a16="http://schemas.microsoft.com/office/drawing/2014/main" id="{B36CEF8E-9873-4F4B-848B-492776EE75D6}"/>
                </a:ext>
              </a:extLst>
            </p:cNvPr>
            <p:cNvSpPr>
              <a:spLocks noChangeShapeType="1"/>
            </p:cNvSpPr>
            <p:nvPr/>
          </p:nvSpPr>
          <p:spPr bwMode="auto">
            <a:xfrm>
              <a:off x="3225" y="2926"/>
              <a:ext cx="561" cy="2"/>
            </a:xfrm>
            <a:prstGeom prst="line">
              <a:avLst/>
            </a:prstGeom>
            <a:noFill/>
            <a:ln w="19050">
              <a:solidFill>
                <a:srgbClr val="FFFF66"/>
              </a:solidFill>
              <a:round/>
              <a:headEnd type="none" w="med"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1" name="Line 25">
              <a:extLst>
                <a:ext uri="{FF2B5EF4-FFF2-40B4-BE49-F238E27FC236}">
                  <a16:creationId xmlns:a16="http://schemas.microsoft.com/office/drawing/2014/main" id="{695F06D3-0C4D-481C-9CAD-F67165B32BAF}"/>
                </a:ext>
              </a:extLst>
            </p:cNvPr>
            <p:cNvSpPr>
              <a:spLocks noChangeShapeType="1"/>
            </p:cNvSpPr>
            <p:nvPr/>
          </p:nvSpPr>
          <p:spPr bwMode="auto">
            <a:xfrm>
              <a:off x="3216" y="3272"/>
              <a:ext cx="561" cy="1"/>
            </a:xfrm>
            <a:prstGeom prst="line">
              <a:avLst/>
            </a:prstGeom>
            <a:noFill/>
            <a:ln w="19050">
              <a:solidFill>
                <a:srgbClr val="FFFF66"/>
              </a:solidFill>
              <a:round/>
              <a:headEnd type="none" w="med"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 name="Line 26">
              <a:extLst>
                <a:ext uri="{FF2B5EF4-FFF2-40B4-BE49-F238E27FC236}">
                  <a16:creationId xmlns:a16="http://schemas.microsoft.com/office/drawing/2014/main" id="{84536923-1BE3-4999-9DB2-09C5492C83BD}"/>
                </a:ext>
              </a:extLst>
            </p:cNvPr>
            <p:cNvSpPr>
              <a:spLocks noChangeShapeType="1"/>
            </p:cNvSpPr>
            <p:nvPr/>
          </p:nvSpPr>
          <p:spPr bwMode="auto">
            <a:xfrm>
              <a:off x="3216" y="3441"/>
              <a:ext cx="561" cy="0"/>
            </a:xfrm>
            <a:prstGeom prst="line">
              <a:avLst/>
            </a:prstGeom>
            <a:noFill/>
            <a:ln w="19050">
              <a:solidFill>
                <a:srgbClr val="FFFF66"/>
              </a:solidFill>
              <a:round/>
              <a:headEnd type="none" w="med"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 name="Line 27">
              <a:extLst>
                <a:ext uri="{FF2B5EF4-FFF2-40B4-BE49-F238E27FC236}">
                  <a16:creationId xmlns:a16="http://schemas.microsoft.com/office/drawing/2014/main" id="{84346190-4493-4F81-80A6-9B46AD26CF8B}"/>
                </a:ext>
              </a:extLst>
            </p:cNvPr>
            <p:cNvSpPr>
              <a:spLocks noChangeShapeType="1"/>
            </p:cNvSpPr>
            <p:nvPr/>
          </p:nvSpPr>
          <p:spPr bwMode="auto">
            <a:xfrm>
              <a:off x="3225" y="2758"/>
              <a:ext cx="561" cy="1"/>
            </a:xfrm>
            <a:prstGeom prst="line">
              <a:avLst/>
            </a:prstGeom>
            <a:noFill/>
            <a:ln w="19050">
              <a:solidFill>
                <a:srgbClr val="FFFF66"/>
              </a:solidFill>
              <a:round/>
              <a:headEnd type="none" w="med"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4" name="Line 28">
              <a:extLst>
                <a:ext uri="{FF2B5EF4-FFF2-40B4-BE49-F238E27FC236}">
                  <a16:creationId xmlns:a16="http://schemas.microsoft.com/office/drawing/2014/main" id="{A4E68B27-A70A-49F2-832D-D67E7DB3C746}"/>
                </a:ext>
              </a:extLst>
            </p:cNvPr>
            <p:cNvSpPr>
              <a:spLocks noChangeShapeType="1"/>
            </p:cNvSpPr>
            <p:nvPr/>
          </p:nvSpPr>
          <p:spPr bwMode="auto">
            <a:xfrm flipV="1">
              <a:off x="4030" y="2916"/>
              <a:ext cx="243" cy="130"/>
            </a:xfrm>
            <a:prstGeom prst="line">
              <a:avLst/>
            </a:prstGeom>
            <a:noFill/>
            <a:ln w="25400">
              <a:solidFill>
                <a:srgbClr val="FF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5" name="Line 29">
              <a:extLst>
                <a:ext uri="{FF2B5EF4-FFF2-40B4-BE49-F238E27FC236}">
                  <a16:creationId xmlns:a16="http://schemas.microsoft.com/office/drawing/2014/main" id="{C75A64AA-2BB9-4820-AB26-4C010AF95794}"/>
                </a:ext>
              </a:extLst>
            </p:cNvPr>
            <p:cNvSpPr>
              <a:spLocks noChangeShapeType="1"/>
            </p:cNvSpPr>
            <p:nvPr/>
          </p:nvSpPr>
          <p:spPr bwMode="auto">
            <a:xfrm flipV="1">
              <a:off x="4123" y="3086"/>
              <a:ext cx="243" cy="131"/>
            </a:xfrm>
            <a:prstGeom prst="line">
              <a:avLst/>
            </a:prstGeom>
            <a:noFill/>
            <a:ln w="25400">
              <a:solidFill>
                <a:srgbClr val="FF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6" name="Line 30">
              <a:extLst>
                <a:ext uri="{FF2B5EF4-FFF2-40B4-BE49-F238E27FC236}">
                  <a16:creationId xmlns:a16="http://schemas.microsoft.com/office/drawing/2014/main" id="{90FA32D4-6C01-408D-BA64-7455A2DEA621}"/>
                </a:ext>
              </a:extLst>
            </p:cNvPr>
            <p:cNvSpPr>
              <a:spLocks noChangeShapeType="1"/>
            </p:cNvSpPr>
            <p:nvPr/>
          </p:nvSpPr>
          <p:spPr bwMode="auto">
            <a:xfrm>
              <a:off x="4032" y="3060"/>
              <a:ext cx="91" cy="157"/>
            </a:xfrm>
            <a:prstGeom prst="line">
              <a:avLst/>
            </a:prstGeom>
            <a:noFill/>
            <a:ln w="25400">
              <a:solidFill>
                <a:srgbClr val="FF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7" name="Line 31">
              <a:extLst>
                <a:ext uri="{FF2B5EF4-FFF2-40B4-BE49-F238E27FC236}">
                  <a16:creationId xmlns:a16="http://schemas.microsoft.com/office/drawing/2014/main" id="{C5E046D2-7AE9-4534-A2D0-F09A377C88A6}"/>
                </a:ext>
              </a:extLst>
            </p:cNvPr>
            <p:cNvSpPr>
              <a:spLocks noChangeShapeType="1"/>
            </p:cNvSpPr>
            <p:nvPr/>
          </p:nvSpPr>
          <p:spPr bwMode="auto">
            <a:xfrm>
              <a:off x="4263" y="2904"/>
              <a:ext cx="105" cy="192"/>
            </a:xfrm>
            <a:prstGeom prst="line">
              <a:avLst/>
            </a:prstGeom>
            <a:noFill/>
            <a:ln w="25400">
              <a:solidFill>
                <a:srgbClr val="FF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8" name="Line 32">
              <a:extLst>
                <a:ext uri="{FF2B5EF4-FFF2-40B4-BE49-F238E27FC236}">
                  <a16:creationId xmlns:a16="http://schemas.microsoft.com/office/drawing/2014/main" id="{76844B78-07A9-4C99-BB8C-BB7BBB6723F4}"/>
                </a:ext>
              </a:extLst>
            </p:cNvPr>
            <p:cNvSpPr>
              <a:spLocks noChangeShapeType="1"/>
            </p:cNvSpPr>
            <p:nvPr/>
          </p:nvSpPr>
          <p:spPr bwMode="auto">
            <a:xfrm>
              <a:off x="4086" y="3030"/>
              <a:ext cx="0" cy="94"/>
            </a:xfrm>
            <a:prstGeom prst="line">
              <a:avLst/>
            </a:prstGeom>
            <a:noFill/>
            <a:ln w="12700">
              <a:solidFill>
                <a:srgbClr val="FF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9" name="Line 33">
              <a:extLst>
                <a:ext uri="{FF2B5EF4-FFF2-40B4-BE49-F238E27FC236}">
                  <a16:creationId xmlns:a16="http://schemas.microsoft.com/office/drawing/2014/main" id="{17F1F8AA-508A-40D4-A37C-D403AE4FC80B}"/>
                </a:ext>
              </a:extLst>
            </p:cNvPr>
            <p:cNvSpPr>
              <a:spLocks noChangeShapeType="1"/>
            </p:cNvSpPr>
            <p:nvPr/>
          </p:nvSpPr>
          <p:spPr bwMode="auto">
            <a:xfrm>
              <a:off x="4132" y="3012"/>
              <a:ext cx="0" cy="205"/>
            </a:xfrm>
            <a:prstGeom prst="line">
              <a:avLst/>
            </a:prstGeom>
            <a:noFill/>
            <a:ln w="12700">
              <a:solidFill>
                <a:srgbClr val="FF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 name="Line 34">
              <a:extLst>
                <a:ext uri="{FF2B5EF4-FFF2-40B4-BE49-F238E27FC236}">
                  <a16:creationId xmlns:a16="http://schemas.microsoft.com/office/drawing/2014/main" id="{D6D02739-3588-404B-8459-27FFBA12D2D0}"/>
                </a:ext>
              </a:extLst>
            </p:cNvPr>
            <p:cNvSpPr>
              <a:spLocks noChangeShapeType="1"/>
            </p:cNvSpPr>
            <p:nvPr/>
          </p:nvSpPr>
          <p:spPr bwMode="auto">
            <a:xfrm>
              <a:off x="4179" y="2984"/>
              <a:ext cx="0" cy="205"/>
            </a:xfrm>
            <a:prstGeom prst="line">
              <a:avLst/>
            </a:prstGeom>
            <a:noFill/>
            <a:ln w="12700">
              <a:solidFill>
                <a:srgbClr val="FF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1" name="Line 35">
              <a:extLst>
                <a:ext uri="{FF2B5EF4-FFF2-40B4-BE49-F238E27FC236}">
                  <a16:creationId xmlns:a16="http://schemas.microsoft.com/office/drawing/2014/main" id="{63F81CD1-F335-4582-A651-7624AB1A030B}"/>
                </a:ext>
              </a:extLst>
            </p:cNvPr>
            <p:cNvSpPr>
              <a:spLocks noChangeShapeType="1"/>
            </p:cNvSpPr>
            <p:nvPr/>
          </p:nvSpPr>
          <p:spPr bwMode="auto">
            <a:xfrm>
              <a:off x="4226" y="2956"/>
              <a:ext cx="0" cy="205"/>
            </a:xfrm>
            <a:prstGeom prst="line">
              <a:avLst/>
            </a:prstGeom>
            <a:noFill/>
            <a:ln w="12700">
              <a:solidFill>
                <a:srgbClr val="FF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2" name="Line 36">
              <a:extLst>
                <a:ext uri="{FF2B5EF4-FFF2-40B4-BE49-F238E27FC236}">
                  <a16:creationId xmlns:a16="http://schemas.microsoft.com/office/drawing/2014/main" id="{ED715E64-B7E6-4BC3-98BE-297B13F33A2D}"/>
                </a:ext>
              </a:extLst>
            </p:cNvPr>
            <p:cNvSpPr>
              <a:spLocks noChangeShapeType="1"/>
            </p:cNvSpPr>
            <p:nvPr/>
          </p:nvSpPr>
          <p:spPr bwMode="auto">
            <a:xfrm>
              <a:off x="4273" y="2937"/>
              <a:ext cx="0" cy="206"/>
            </a:xfrm>
            <a:prstGeom prst="line">
              <a:avLst/>
            </a:prstGeom>
            <a:noFill/>
            <a:ln w="12700">
              <a:solidFill>
                <a:srgbClr val="FF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3" name="Line 37">
              <a:extLst>
                <a:ext uri="{FF2B5EF4-FFF2-40B4-BE49-F238E27FC236}">
                  <a16:creationId xmlns:a16="http://schemas.microsoft.com/office/drawing/2014/main" id="{4F607372-E73B-40E1-B934-D076983FF67D}"/>
                </a:ext>
              </a:extLst>
            </p:cNvPr>
            <p:cNvSpPr>
              <a:spLocks noChangeShapeType="1"/>
            </p:cNvSpPr>
            <p:nvPr/>
          </p:nvSpPr>
          <p:spPr bwMode="auto">
            <a:xfrm>
              <a:off x="4319" y="3020"/>
              <a:ext cx="0" cy="94"/>
            </a:xfrm>
            <a:prstGeom prst="line">
              <a:avLst/>
            </a:prstGeom>
            <a:noFill/>
            <a:ln w="12700">
              <a:solidFill>
                <a:srgbClr val="FF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4" name="Line 38">
              <a:extLst>
                <a:ext uri="{FF2B5EF4-FFF2-40B4-BE49-F238E27FC236}">
                  <a16:creationId xmlns:a16="http://schemas.microsoft.com/office/drawing/2014/main" id="{1C13591E-F883-4E2C-8411-FFF7A38A7A8E}"/>
                </a:ext>
              </a:extLst>
            </p:cNvPr>
            <p:cNvSpPr>
              <a:spLocks noChangeShapeType="1"/>
            </p:cNvSpPr>
            <p:nvPr/>
          </p:nvSpPr>
          <p:spPr bwMode="auto">
            <a:xfrm>
              <a:off x="4123" y="3216"/>
              <a:ext cx="75" cy="132"/>
            </a:xfrm>
            <a:prstGeom prst="line">
              <a:avLst/>
            </a:prstGeom>
            <a:noFill/>
            <a:ln w="12700">
              <a:solidFill>
                <a:schemeClr val="bg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5" name="Line 39">
              <a:extLst>
                <a:ext uri="{FF2B5EF4-FFF2-40B4-BE49-F238E27FC236}">
                  <a16:creationId xmlns:a16="http://schemas.microsoft.com/office/drawing/2014/main" id="{C66FBC07-4530-4880-9179-80EC21FD1349}"/>
                </a:ext>
              </a:extLst>
            </p:cNvPr>
            <p:cNvSpPr>
              <a:spLocks noChangeShapeType="1"/>
            </p:cNvSpPr>
            <p:nvPr/>
          </p:nvSpPr>
          <p:spPr bwMode="auto">
            <a:xfrm>
              <a:off x="4366" y="3095"/>
              <a:ext cx="75" cy="132"/>
            </a:xfrm>
            <a:prstGeom prst="line">
              <a:avLst/>
            </a:prstGeom>
            <a:noFill/>
            <a:ln w="12700">
              <a:solidFill>
                <a:schemeClr val="bg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6" name="Line 40">
              <a:extLst>
                <a:ext uri="{FF2B5EF4-FFF2-40B4-BE49-F238E27FC236}">
                  <a16:creationId xmlns:a16="http://schemas.microsoft.com/office/drawing/2014/main" id="{8A1E8924-A5E0-420A-9F3E-BC823038C13E}"/>
                </a:ext>
              </a:extLst>
            </p:cNvPr>
            <p:cNvSpPr>
              <a:spLocks noChangeShapeType="1"/>
            </p:cNvSpPr>
            <p:nvPr/>
          </p:nvSpPr>
          <p:spPr bwMode="auto">
            <a:xfrm flipV="1">
              <a:off x="4179" y="3179"/>
              <a:ext cx="225" cy="122"/>
            </a:xfrm>
            <a:prstGeom prst="line">
              <a:avLst/>
            </a:prstGeom>
            <a:noFill/>
            <a:ln w="12700">
              <a:solidFill>
                <a:schemeClr val="bg1"/>
              </a:solidFill>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7" name="Rectangle 41">
              <a:extLst>
                <a:ext uri="{FF2B5EF4-FFF2-40B4-BE49-F238E27FC236}">
                  <a16:creationId xmlns:a16="http://schemas.microsoft.com/office/drawing/2014/main" id="{0C0BAEA7-0ED0-4976-B262-C1483D75C287}"/>
                </a:ext>
              </a:extLst>
            </p:cNvPr>
            <p:cNvSpPr>
              <a:spLocks noChangeArrowheads="1"/>
            </p:cNvSpPr>
            <p:nvPr/>
          </p:nvSpPr>
          <p:spPr bwMode="auto">
            <a:xfrm>
              <a:off x="3824" y="2640"/>
              <a:ext cx="352" cy="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spcBef>
                  <a:spcPct val="0"/>
                </a:spcBef>
              </a:pPr>
              <a:r>
                <a:rPr lang="en-US" altLang="zh-CN" sz="2400" b="1" i="1"/>
                <a:t>S</a:t>
              </a:r>
              <a:r>
                <a:rPr lang="en-US" altLang="zh-CN" sz="2400" b="1" baseline="-25000"/>
                <a:t>1</a:t>
              </a:r>
              <a:endParaRPr lang="en-US" altLang="zh-CN" sz="2400"/>
            </a:p>
          </p:txBody>
        </p:sp>
        <p:sp>
          <p:nvSpPr>
            <p:cNvPr id="38" name="Rectangle 42">
              <a:extLst>
                <a:ext uri="{FF2B5EF4-FFF2-40B4-BE49-F238E27FC236}">
                  <a16:creationId xmlns:a16="http://schemas.microsoft.com/office/drawing/2014/main" id="{3E50BA88-4D42-4D43-B8A1-85E998743FAB}"/>
                </a:ext>
              </a:extLst>
            </p:cNvPr>
            <p:cNvSpPr>
              <a:spLocks noChangeArrowheads="1"/>
            </p:cNvSpPr>
            <p:nvPr/>
          </p:nvSpPr>
          <p:spPr bwMode="auto">
            <a:xfrm>
              <a:off x="3824" y="3235"/>
              <a:ext cx="496" cy="3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spcBef>
                  <a:spcPct val="0"/>
                </a:spcBef>
              </a:pPr>
              <a:r>
                <a:rPr lang="en-US" altLang="zh-CN" sz="2400" b="1" i="1"/>
                <a:t>S</a:t>
              </a:r>
              <a:r>
                <a:rPr lang="en-US" altLang="zh-CN" sz="2400" b="1" baseline="-25000"/>
                <a:t>2</a:t>
              </a:r>
              <a:endParaRPr lang="en-US" altLang="zh-CN" sz="2400"/>
            </a:p>
          </p:txBody>
        </p:sp>
        <p:sp>
          <p:nvSpPr>
            <p:cNvPr id="39" name="Rectangle 43">
              <a:extLst>
                <a:ext uri="{FF2B5EF4-FFF2-40B4-BE49-F238E27FC236}">
                  <a16:creationId xmlns:a16="http://schemas.microsoft.com/office/drawing/2014/main" id="{3CBED4A0-32C8-4910-A909-4616F1946ECE}"/>
                </a:ext>
              </a:extLst>
            </p:cNvPr>
            <p:cNvSpPr>
              <a:spLocks noChangeArrowheads="1"/>
            </p:cNvSpPr>
            <p:nvPr/>
          </p:nvSpPr>
          <p:spPr bwMode="auto">
            <a:xfrm>
              <a:off x="4357" y="2451"/>
              <a:ext cx="187"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spcBef>
                  <a:spcPct val="0"/>
                </a:spcBef>
              </a:pPr>
              <a:r>
                <a:rPr lang="en-US" altLang="zh-CN" sz="2800" b="1" i="1"/>
                <a:t>r</a:t>
              </a:r>
              <a:r>
                <a:rPr lang="en-US" altLang="zh-CN" sz="2800" b="1" baseline="-25000"/>
                <a:t>1</a:t>
              </a:r>
              <a:endParaRPr lang="en-US" altLang="zh-CN" sz="2800" i="1"/>
            </a:p>
          </p:txBody>
        </p:sp>
        <p:sp>
          <p:nvSpPr>
            <p:cNvPr id="40" name="Rectangle 44">
              <a:extLst>
                <a:ext uri="{FF2B5EF4-FFF2-40B4-BE49-F238E27FC236}">
                  <a16:creationId xmlns:a16="http://schemas.microsoft.com/office/drawing/2014/main" id="{F0E5DBEA-1868-40A1-B566-9E1B93F3C658}"/>
                </a:ext>
              </a:extLst>
            </p:cNvPr>
            <p:cNvSpPr>
              <a:spLocks noChangeArrowheads="1"/>
            </p:cNvSpPr>
            <p:nvPr/>
          </p:nvSpPr>
          <p:spPr bwMode="auto">
            <a:xfrm>
              <a:off x="4577" y="2824"/>
              <a:ext cx="327" cy="2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spcBef>
                  <a:spcPct val="0"/>
                </a:spcBef>
              </a:pPr>
              <a:r>
                <a:rPr lang="en-US" altLang="zh-CN" sz="2800" b="1" i="1"/>
                <a:t>r</a:t>
              </a:r>
              <a:r>
                <a:rPr lang="en-US" altLang="zh-CN" sz="2800" b="1" baseline="-25000"/>
                <a:t>2</a:t>
              </a:r>
              <a:endParaRPr lang="en-US" altLang="zh-CN" sz="2800" i="1"/>
            </a:p>
            <a:p>
              <a:pPr algn="just">
                <a:spcBef>
                  <a:spcPct val="0"/>
                </a:spcBef>
              </a:pPr>
              <a:endParaRPr lang="en-US" altLang="zh-CN" sz="2800" i="1"/>
            </a:p>
          </p:txBody>
        </p:sp>
        <p:sp>
          <p:nvSpPr>
            <p:cNvPr id="41" name="Rectangle 45">
              <a:extLst>
                <a:ext uri="{FF2B5EF4-FFF2-40B4-BE49-F238E27FC236}">
                  <a16:creationId xmlns:a16="http://schemas.microsoft.com/office/drawing/2014/main" id="{CB079912-258C-445C-95F0-E64FF8A84848}"/>
                </a:ext>
              </a:extLst>
            </p:cNvPr>
            <p:cNvSpPr>
              <a:spLocks noChangeArrowheads="1"/>
            </p:cNvSpPr>
            <p:nvPr/>
          </p:nvSpPr>
          <p:spPr bwMode="auto">
            <a:xfrm>
              <a:off x="4273" y="3224"/>
              <a:ext cx="261" cy="2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spcBef>
                  <a:spcPct val="0"/>
                </a:spcBef>
              </a:pPr>
              <a:r>
                <a:rPr lang="en-US" altLang="zh-CN" sz="2800" b="1" i="1"/>
                <a:t>d</a:t>
              </a:r>
              <a:endParaRPr lang="en-US" altLang="zh-CN" sz="2800" i="1"/>
            </a:p>
          </p:txBody>
        </p:sp>
        <p:sp>
          <p:nvSpPr>
            <p:cNvPr id="42" name="Rectangle 46">
              <a:extLst>
                <a:ext uri="{FF2B5EF4-FFF2-40B4-BE49-F238E27FC236}">
                  <a16:creationId xmlns:a16="http://schemas.microsoft.com/office/drawing/2014/main" id="{880D899B-1EA0-4665-A3DF-D526851033AE}"/>
                </a:ext>
              </a:extLst>
            </p:cNvPr>
            <p:cNvSpPr>
              <a:spLocks noChangeArrowheads="1"/>
            </p:cNvSpPr>
            <p:nvPr/>
          </p:nvSpPr>
          <p:spPr bwMode="auto">
            <a:xfrm>
              <a:off x="5152" y="2445"/>
              <a:ext cx="320" cy="3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spcBef>
                  <a:spcPct val="0"/>
                </a:spcBef>
              </a:pPr>
              <a:r>
                <a:rPr lang="en-US" altLang="zh-CN" sz="2800" b="1" i="1"/>
                <a:t>P</a:t>
              </a:r>
              <a:endParaRPr lang="en-US" altLang="zh-CN" sz="2800"/>
            </a:p>
          </p:txBody>
        </p:sp>
        <p:sp>
          <p:nvSpPr>
            <p:cNvPr id="43" name="Line 47">
              <a:extLst>
                <a:ext uri="{FF2B5EF4-FFF2-40B4-BE49-F238E27FC236}">
                  <a16:creationId xmlns:a16="http://schemas.microsoft.com/office/drawing/2014/main" id="{314CF4AE-4B2D-4B40-BEE6-C5A7EB75D3AE}"/>
                </a:ext>
              </a:extLst>
            </p:cNvPr>
            <p:cNvSpPr>
              <a:spLocks noChangeShapeType="1"/>
            </p:cNvSpPr>
            <p:nvPr/>
          </p:nvSpPr>
          <p:spPr bwMode="auto">
            <a:xfrm>
              <a:off x="3247" y="2578"/>
              <a:ext cx="0" cy="1057"/>
            </a:xfrm>
            <a:prstGeom prst="line">
              <a:avLst/>
            </a:prstGeom>
            <a:noFill/>
            <a:ln w="12700">
              <a:solidFill>
                <a:srgbClr val="FFFF66"/>
              </a:solidFill>
              <a:prstDash val="dash"/>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 name="Line 48">
              <a:extLst>
                <a:ext uri="{FF2B5EF4-FFF2-40B4-BE49-F238E27FC236}">
                  <a16:creationId xmlns:a16="http://schemas.microsoft.com/office/drawing/2014/main" id="{4073B2F9-D85A-4C53-9E78-037BF6840A8E}"/>
                </a:ext>
              </a:extLst>
            </p:cNvPr>
            <p:cNvSpPr>
              <a:spLocks noChangeShapeType="1"/>
            </p:cNvSpPr>
            <p:nvPr/>
          </p:nvSpPr>
          <p:spPr bwMode="auto">
            <a:xfrm>
              <a:off x="3434" y="2569"/>
              <a:ext cx="0" cy="1056"/>
            </a:xfrm>
            <a:prstGeom prst="line">
              <a:avLst/>
            </a:prstGeom>
            <a:noFill/>
            <a:ln w="12700">
              <a:solidFill>
                <a:srgbClr val="FFFF66"/>
              </a:solidFill>
              <a:prstDash val="dash"/>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5" name="Line 49">
              <a:extLst>
                <a:ext uri="{FF2B5EF4-FFF2-40B4-BE49-F238E27FC236}">
                  <a16:creationId xmlns:a16="http://schemas.microsoft.com/office/drawing/2014/main" id="{734F321C-3D9E-4386-9CCD-E45DF762FDA0}"/>
                </a:ext>
              </a:extLst>
            </p:cNvPr>
            <p:cNvSpPr>
              <a:spLocks noChangeShapeType="1"/>
            </p:cNvSpPr>
            <p:nvPr/>
          </p:nvSpPr>
          <p:spPr bwMode="auto">
            <a:xfrm>
              <a:off x="3612" y="2569"/>
              <a:ext cx="0" cy="1056"/>
            </a:xfrm>
            <a:prstGeom prst="line">
              <a:avLst/>
            </a:prstGeom>
            <a:noFill/>
            <a:ln w="12700">
              <a:solidFill>
                <a:srgbClr val="FFFF66"/>
              </a:solidFill>
              <a:prstDash val="dash"/>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6" name="Line 50">
              <a:extLst>
                <a:ext uri="{FF2B5EF4-FFF2-40B4-BE49-F238E27FC236}">
                  <a16:creationId xmlns:a16="http://schemas.microsoft.com/office/drawing/2014/main" id="{9752D11C-F2E1-42E3-9216-9F919CFB4EBC}"/>
                </a:ext>
              </a:extLst>
            </p:cNvPr>
            <p:cNvSpPr>
              <a:spLocks noChangeShapeType="1"/>
            </p:cNvSpPr>
            <p:nvPr/>
          </p:nvSpPr>
          <p:spPr bwMode="auto">
            <a:xfrm flipV="1">
              <a:off x="4256" y="2749"/>
              <a:ext cx="204" cy="56"/>
            </a:xfrm>
            <a:prstGeom prst="line">
              <a:avLst/>
            </a:prstGeom>
            <a:noFill/>
            <a:ln w="9525">
              <a:solidFill>
                <a:srgbClr val="FFFF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7" name="Line 51">
              <a:extLst>
                <a:ext uri="{FF2B5EF4-FFF2-40B4-BE49-F238E27FC236}">
                  <a16:creationId xmlns:a16="http://schemas.microsoft.com/office/drawing/2014/main" id="{795F24C8-CA2A-4209-ACD3-D6CD4248E55D}"/>
                </a:ext>
              </a:extLst>
            </p:cNvPr>
            <p:cNvSpPr>
              <a:spLocks noChangeShapeType="1"/>
            </p:cNvSpPr>
            <p:nvPr/>
          </p:nvSpPr>
          <p:spPr bwMode="auto">
            <a:xfrm flipV="1">
              <a:off x="4425" y="2854"/>
              <a:ext cx="182" cy="98"/>
            </a:xfrm>
            <a:prstGeom prst="line">
              <a:avLst/>
            </a:prstGeom>
            <a:noFill/>
            <a:ln w="9525">
              <a:solidFill>
                <a:srgbClr val="FFFF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 name="Rectangle 52">
              <a:extLst>
                <a:ext uri="{FF2B5EF4-FFF2-40B4-BE49-F238E27FC236}">
                  <a16:creationId xmlns:a16="http://schemas.microsoft.com/office/drawing/2014/main" id="{9DBF33EF-791F-4166-9A90-29347CADBBAD}"/>
                </a:ext>
              </a:extLst>
            </p:cNvPr>
            <p:cNvSpPr>
              <a:spLocks noChangeArrowheads="1"/>
            </p:cNvSpPr>
            <p:nvPr/>
          </p:nvSpPr>
          <p:spPr bwMode="auto">
            <a:xfrm>
              <a:off x="5046" y="2400"/>
              <a:ext cx="290"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spcBef>
                  <a:spcPct val="0"/>
                </a:spcBef>
              </a:pPr>
              <a:r>
                <a:rPr lang="en-US" altLang="zh-CN" sz="4000" b="1"/>
                <a:t>·</a:t>
              </a:r>
              <a:endParaRPr lang="en-US" altLang="zh-CN" sz="4000"/>
            </a:p>
          </p:txBody>
        </p:sp>
      </p:grpSp>
      <p:sp>
        <p:nvSpPr>
          <p:cNvPr id="49" name="Text Box 53">
            <a:extLst>
              <a:ext uri="{FF2B5EF4-FFF2-40B4-BE49-F238E27FC236}">
                <a16:creationId xmlns:a16="http://schemas.microsoft.com/office/drawing/2014/main" id="{D30328BB-E79C-40E4-813B-8E83AD52BB17}"/>
              </a:ext>
            </a:extLst>
          </p:cNvPr>
          <p:cNvSpPr txBox="1">
            <a:spLocks noChangeArrowheads="1"/>
          </p:cNvSpPr>
          <p:nvPr/>
        </p:nvSpPr>
        <p:spPr bwMode="auto">
          <a:xfrm>
            <a:off x="1321836" y="3637384"/>
            <a:ext cx="8985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pPr>
            <a:r>
              <a:rPr lang="zh-CN" altLang="en-US" sz="2800" b="1"/>
              <a:t>解：</a:t>
            </a:r>
          </a:p>
        </p:txBody>
      </p:sp>
      <p:graphicFrame>
        <p:nvGraphicFramePr>
          <p:cNvPr id="50" name="Object 55">
            <a:extLst>
              <a:ext uri="{FF2B5EF4-FFF2-40B4-BE49-F238E27FC236}">
                <a16:creationId xmlns:a16="http://schemas.microsoft.com/office/drawing/2014/main" id="{DDC21C54-4808-4567-90CC-E6A759E0A90F}"/>
              </a:ext>
            </a:extLst>
          </p:cNvPr>
          <p:cNvGraphicFramePr>
            <a:graphicFrameLocks noChangeAspect="1"/>
          </p:cNvGraphicFramePr>
          <p:nvPr>
            <p:extLst>
              <p:ext uri="{D42A27DB-BD31-4B8C-83A1-F6EECF244321}">
                <p14:modId xmlns:p14="http://schemas.microsoft.com/office/powerpoint/2010/main" val="2599246173"/>
              </p:ext>
            </p:extLst>
          </p:nvPr>
        </p:nvGraphicFramePr>
        <p:xfrm>
          <a:off x="5170260" y="2056233"/>
          <a:ext cx="2763838" cy="773113"/>
        </p:xfrm>
        <a:graphic>
          <a:graphicData uri="http://schemas.openxmlformats.org/presentationml/2006/ole">
            <mc:AlternateContent xmlns:mc="http://schemas.openxmlformats.org/markup-compatibility/2006">
              <mc:Choice xmlns:v="urn:schemas-microsoft-com:vml" Requires="v">
                <p:oleObj name="公式" r:id="rId7" imgW="774360" imgH="215640" progId="Equation.3">
                  <p:embed/>
                </p:oleObj>
              </mc:Choice>
              <mc:Fallback>
                <p:oleObj name="公式" r:id="rId7" imgW="774360" imgH="215640" progId="Equation.3">
                  <p:embed/>
                  <p:pic>
                    <p:nvPicPr>
                      <p:cNvPr id="45111" name="Object 55">
                        <a:extLst>
                          <a:ext uri="{FF2B5EF4-FFF2-40B4-BE49-F238E27FC236}">
                            <a16:creationId xmlns:a16="http://schemas.microsoft.com/office/drawing/2014/main" id="{4C615540-9954-439C-AD99-D3C080F17F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70260" y="2056233"/>
                        <a:ext cx="2763838" cy="773113"/>
                      </a:xfrm>
                      <a:prstGeom prst="rect">
                        <a:avLst/>
                      </a:prstGeom>
                      <a:solidFill>
                        <a:srgbClr val="336600"/>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239397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wipe(left)">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49">
                                            <p:txEl>
                                              <p:pRg st="0" end="0"/>
                                            </p:txEl>
                                          </p:spTgt>
                                        </p:tgtEl>
                                        <p:attrNameLst>
                                          <p:attrName>style.visibility</p:attrName>
                                        </p:attrNameLst>
                                      </p:cBhvr>
                                      <p:to>
                                        <p:strVal val="visible"/>
                                      </p:to>
                                    </p:set>
                                    <p:animEffect transition="in" filter="wipe(left)">
                                      <p:cBhvr>
                                        <p:cTn id="31" dur="500"/>
                                        <p:tgtEl>
                                          <p:spTgt spid="49">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wipe(left)">
                                      <p:cBhvr>
                                        <p:cTn id="3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utoUpdateAnimBg="0"/>
      <p:bldP spid="6" grpId="0" build="p" autoUpdateAnimBg="0"/>
      <p:bldP spid="7" grpId="0" autoUpdateAnimBg="0"/>
      <p:bldP spid="49" grpId="0" build="p"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24E567-E86C-4C21-86DD-0F42BF870B31}"/>
              </a:ext>
            </a:extLst>
          </p:cNvPr>
          <p:cNvSpPr>
            <a:spLocks noGrp="1"/>
          </p:cNvSpPr>
          <p:nvPr>
            <p:ph type="title"/>
          </p:nvPr>
        </p:nvSpPr>
        <p:spPr/>
        <p:txBody>
          <a:bodyPr/>
          <a:lstStyle/>
          <a:p>
            <a:r>
              <a:rPr lang="zh-CN" altLang="en-US" dirty="0"/>
              <a:t>目录</a:t>
            </a:r>
          </a:p>
        </p:txBody>
      </p:sp>
      <p:sp>
        <p:nvSpPr>
          <p:cNvPr id="3" name="内容占位符 2">
            <a:extLst>
              <a:ext uri="{FF2B5EF4-FFF2-40B4-BE49-F238E27FC236}">
                <a16:creationId xmlns:a16="http://schemas.microsoft.com/office/drawing/2014/main" id="{545174A4-2396-4E7C-9C7F-389385D85B96}"/>
              </a:ext>
            </a:extLst>
          </p:cNvPr>
          <p:cNvSpPr>
            <a:spLocks noGrp="1"/>
          </p:cNvSpPr>
          <p:nvPr>
            <p:ph idx="1"/>
          </p:nvPr>
        </p:nvSpPr>
        <p:spPr>
          <a:xfrm>
            <a:off x="838200" y="1556118"/>
            <a:ext cx="10515600" cy="4351338"/>
          </a:xfrm>
        </p:spPr>
        <p:txBody>
          <a:bodyPr>
            <a:normAutofit fontScale="77500" lnSpcReduction="20000"/>
          </a:bodyPr>
          <a:lstStyle/>
          <a:p>
            <a:pPr>
              <a:lnSpc>
                <a:spcPct val="200000"/>
              </a:lnSpc>
            </a:pPr>
            <a:r>
              <a:rPr lang="zh-CN" altLang="en-US" dirty="0">
                <a:latin typeface="华文彩云" panose="02010600030101010101" pitchFamily="2" charset="-122"/>
                <a:ea typeface="华文彩云" panose="02010600030101010101" pitchFamily="2" charset="-122"/>
              </a:rPr>
              <a:t>光的基本概念</a:t>
            </a:r>
            <a:endParaRPr lang="en-US" altLang="zh-CN" dirty="0">
              <a:latin typeface="华文彩云" panose="02010600030101010101" pitchFamily="2" charset="-122"/>
              <a:ea typeface="华文彩云" panose="02010600030101010101" pitchFamily="2" charset="-122"/>
            </a:endParaRPr>
          </a:p>
          <a:p>
            <a:pPr>
              <a:lnSpc>
                <a:spcPct val="200000"/>
              </a:lnSpc>
            </a:pPr>
            <a:r>
              <a:rPr lang="zh-CN" altLang="en-US" dirty="0">
                <a:solidFill>
                  <a:srgbClr val="FF0000"/>
                </a:solidFill>
                <a:latin typeface="华文彩云" panose="02010600030101010101" pitchFamily="2" charset="-122"/>
                <a:ea typeface="华文彩云" panose="02010600030101010101" pitchFamily="2" charset="-122"/>
              </a:rPr>
              <a:t>几何光学三大定律：直线传播定律、反射定律、折射定律</a:t>
            </a:r>
            <a:endParaRPr lang="en-US" altLang="zh-CN" dirty="0">
              <a:solidFill>
                <a:srgbClr val="FF0000"/>
              </a:solidFill>
              <a:latin typeface="华文彩云" panose="02010600030101010101" pitchFamily="2" charset="-122"/>
              <a:ea typeface="华文彩云" panose="02010600030101010101" pitchFamily="2" charset="-122"/>
            </a:endParaRPr>
          </a:p>
          <a:p>
            <a:pPr>
              <a:lnSpc>
                <a:spcPct val="200000"/>
              </a:lnSpc>
            </a:pPr>
            <a:r>
              <a:rPr lang="zh-CN" altLang="en-US" dirty="0">
                <a:latin typeface="华文彩云" panose="02010600030101010101" pitchFamily="2" charset="-122"/>
                <a:ea typeface="华文彩云" panose="02010600030101010101" pitchFamily="2" charset="-122"/>
              </a:rPr>
              <a:t>惠更斯原理</a:t>
            </a:r>
            <a:endParaRPr lang="en-US" altLang="zh-CN" dirty="0">
              <a:latin typeface="华文彩云" panose="02010600030101010101" pitchFamily="2" charset="-122"/>
              <a:ea typeface="华文彩云" panose="02010600030101010101" pitchFamily="2" charset="-122"/>
            </a:endParaRPr>
          </a:p>
          <a:p>
            <a:pPr>
              <a:lnSpc>
                <a:spcPct val="200000"/>
              </a:lnSpc>
            </a:pPr>
            <a:r>
              <a:rPr lang="zh-CN" altLang="en-US" dirty="0">
                <a:solidFill>
                  <a:srgbClr val="FF0000"/>
                </a:solidFill>
                <a:latin typeface="华文彩云" panose="02010600030101010101" pitchFamily="2" charset="-122"/>
                <a:ea typeface="华文彩云" panose="02010600030101010101" pitchFamily="2" charset="-122"/>
              </a:rPr>
              <a:t>费马原理</a:t>
            </a:r>
            <a:endParaRPr lang="en-US" altLang="zh-CN" dirty="0">
              <a:solidFill>
                <a:srgbClr val="FF0000"/>
              </a:solidFill>
              <a:latin typeface="华文彩云" panose="02010600030101010101" pitchFamily="2" charset="-122"/>
              <a:ea typeface="华文彩云" panose="02010600030101010101" pitchFamily="2" charset="-122"/>
            </a:endParaRPr>
          </a:p>
          <a:p>
            <a:pPr>
              <a:lnSpc>
                <a:spcPct val="200000"/>
              </a:lnSpc>
            </a:pPr>
            <a:r>
              <a:rPr lang="zh-CN" altLang="en-US" dirty="0">
                <a:solidFill>
                  <a:srgbClr val="FF0000"/>
                </a:solidFill>
                <a:latin typeface="华文彩云" panose="02010600030101010101" pitchFamily="2" charset="-122"/>
                <a:ea typeface="华文彩云" panose="02010600030101010101" pitchFamily="2" charset="-122"/>
              </a:rPr>
              <a:t>全内反射</a:t>
            </a:r>
            <a:endParaRPr lang="en-US" altLang="zh-CN" dirty="0">
              <a:solidFill>
                <a:srgbClr val="FF0000"/>
              </a:solidFill>
              <a:latin typeface="华文彩云" panose="02010600030101010101" pitchFamily="2" charset="-122"/>
              <a:ea typeface="华文彩云" panose="02010600030101010101" pitchFamily="2" charset="-122"/>
            </a:endParaRPr>
          </a:p>
          <a:p>
            <a:pPr>
              <a:lnSpc>
                <a:spcPct val="200000"/>
              </a:lnSpc>
            </a:pPr>
            <a:r>
              <a:rPr lang="zh-CN" altLang="en-US" dirty="0">
                <a:latin typeface="华文彩云" panose="02010600030101010101" pitchFamily="2" charset="-122"/>
                <a:ea typeface="华文彩云" panose="02010600030101010101" pitchFamily="2" charset="-122"/>
              </a:rPr>
              <a:t>小孔成像</a:t>
            </a:r>
            <a:endParaRPr lang="en-US" altLang="zh-CN" dirty="0">
              <a:latin typeface="华文彩云" panose="02010600030101010101" pitchFamily="2" charset="-122"/>
              <a:ea typeface="华文彩云" panose="02010600030101010101" pitchFamily="2" charset="-122"/>
            </a:endParaRPr>
          </a:p>
        </p:txBody>
      </p:sp>
    </p:spTree>
    <p:extLst>
      <p:ext uri="{BB962C8B-B14F-4D97-AF65-F5344CB8AC3E}">
        <p14:creationId xmlns:p14="http://schemas.microsoft.com/office/powerpoint/2010/main" val="2804175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a:extLst>
              <a:ext uri="{FF2B5EF4-FFF2-40B4-BE49-F238E27FC236}">
                <a16:creationId xmlns:a16="http://schemas.microsoft.com/office/drawing/2014/main" id="{C854CEA7-D713-466D-A21D-EBB52248F567}"/>
              </a:ext>
            </a:extLst>
          </p:cNvPr>
          <p:cNvSpPr txBox="1">
            <a:spLocks noChangeArrowheads="1"/>
          </p:cNvSpPr>
          <p:nvPr/>
        </p:nvSpPr>
        <p:spPr bwMode="auto">
          <a:xfrm>
            <a:off x="1091682" y="2210959"/>
            <a:ext cx="9638522" cy="1004249"/>
          </a:xfrm>
          <a:prstGeom prst="rect">
            <a:avLst/>
          </a:prstGeom>
          <a:gradFill rotWithShape="1">
            <a:gsLst>
              <a:gs pos="0">
                <a:srgbClr val="CCFFCC"/>
              </a:gs>
              <a:gs pos="50000">
                <a:schemeClr val="bg1"/>
              </a:gs>
              <a:gs pos="100000">
                <a:srgbClr val="CCFFCC"/>
              </a:gs>
            </a:gsLst>
            <a:lin ang="5400000" scaled="1"/>
          </a:gradFill>
          <a:ln w="25400">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963" b="1" dirty="0">
                <a:ea typeface="楷体_GB2312" pitchFamily="49" charset="-122"/>
              </a:rPr>
              <a:t>（</a:t>
            </a:r>
            <a:r>
              <a:rPr lang="en-US" altLang="zh-CN" sz="2963" b="1" dirty="0">
                <a:ea typeface="楷体_GB2312" pitchFamily="49" charset="-122"/>
              </a:rPr>
              <a:t>2.</a:t>
            </a:r>
            <a:r>
              <a:rPr lang="zh-CN" altLang="en-US" sz="2963" b="1" dirty="0">
                <a:ea typeface="楷体_GB2312" pitchFamily="49" charset="-122"/>
              </a:rPr>
              <a:t>） </a:t>
            </a:r>
            <a:r>
              <a:rPr lang="zh-CN" altLang="en-US" sz="2963" b="1" dirty="0">
                <a:solidFill>
                  <a:schemeClr val="tx2"/>
                </a:solidFill>
                <a:latin typeface="楷体_GB2312" pitchFamily="49" charset="-122"/>
                <a:ea typeface="楷体_GB2312" pitchFamily="49" charset="-122"/>
              </a:rPr>
              <a:t>光程</a:t>
            </a:r>
            <a:r>
              <a:rPr lang="zh-CN" altLang="en-US" sz="2963" b="1" dirty="0">
                <a:latin typeface="楷体_GB2312" pitchFamily="49" charset="-122"/>
                <a:ea typeface="楷体_GB2312" pitchFamily="49" charset="-122"/>
              </a:rPr>
              <a:t>表示光在介质中通过真实路程所需时间内</a:t>
            </a:r>
            <a:r>
              <a:rPr lang="en-US" altLang="zh-CN" sz="2963" b="1" dirty="0">
                <a:latin typeface="楷体_GB2312" pitchFamily="49" charset="-122"/>
                <a:ea typeface="楷体_GB2312" pitchFamily="49" charset="-122"/>
              </a:rPr>
              <a:t>,</a:t>
            </a:r>
            <a:r>
              <a:rPr lang="zh-CN" altLang="en-US" sz="2963" b="1" dirty="0">
                <a:latin typeface="楷体_GB2312" pitchFamily="49" charset="-122"/>
                <a:ea typeface="楷体_GB2312" pitchFamily="49" charset="-122"/>
              </a:rPr>
              <a:t>在</a:t>
            </a:r>
            <a:r>
              <a:rPr lang="zh-CN" altLang="en-US" sz="2963" b="1" dirty="0">
                <a:solidFill>
                  <a:srgbClr val="FF33CC"/>
                </a:solidFill>
                <a:latin typeface="楷体_GB2312" pitchFamily="49" charset="-122"/>
                <a:ea typeface="楷体_GB2312" pitchFamily="49" charset="-122"/>
              </a:rPr>
              <a:t>真空</a:t>
            </a:r>
            <a:r>
              <a:rPr lang="zh-CN" altLang="en-US" sz="2963" b="1" dirty="0">
                <a:latin typeface="楷体_GB2312" pitchFamily="49" charset="-122"/>
                <a:ea typeface="楷体_GB2312" pitchFamily="49" charset="-122"/>
              </a:rPr>
              <a:t>中所能传播的路程。</a:t>
            </a:r>
          </a:p>
        </p:txBody>
      </p:sp>
      <mc:AlternateContent xmlns:mc="http://schemas.openxmlformats.org/markup-compatibility/2006" xmlns:a14="http://schemas.microsoft.com/office/drawing/2010/main">
        <mc:Choice Requires="a14">
          <p:sp>
            <p:nvSpPr>
              <p:cNvPr id="11267" name="Object 3">
                <a:extLst>
                  <a:ext uri="{FF2B5EF4-FFF2-40B4-BE49-F238E27FC236}">
                    <a16:creationId xmlns:a16="http://schemas.microsoft.com/office/drawing/2014/main" id="{48EFCFEA-A03A-4EFF-A328-922AE663310B}"/>
                  </a:ext>
                </a:extLst>
              </p:cNvPr>
              <p:cNvSpPr txBox="1"/>
              <p:nvPr/>
            </p:nvSpPr>
            <p:spPr bwMode="auto">
              <a:xfrm>
                <a:off x="4387653" y="1396556"/>
                <a:ext cx="3265488" cy="917575"/>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m:rPr>
                              <m:sty m:val="p"/>
                            </m:rPr>
                            <a:rPr lang="en-US" altLang="zh-CN" i="1">
                              <a:solidFill>
                                <a:srgbClr val="000000"/>
                              </a:solidFill>
                              <a:latin typeface="Cambria Math" panose="02040503050406030204" pitchFamily="18" charset="0"/>
                            </a:rPr>
                            <m:t>L</m:t>
                          </m:r>
                        </m:num>
                        <m:den>
                          <m:r>
                            <a:rPr lang="zh-CN" altLang="en-US" i="1">
                              <a:solidFill>
                                <a:srgbClr val="000000"/>
                              </a:solidFill>
                              <a:latin typeface="Cambria Math" panose="02040503050406030204" pitchFamily="18" charset="0"/>
                            </a:rPr>
                            <m:t>𝑐</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𝑛𝑙</m:t>
                          </m:r>
                        </m:num>
                        <m:den>
                          <m:r>
                            <a:rPr lang="zh-CN" altLang="en-US" i="1">
                              <a:solidFill>
                                <a:srgbClr val="000000"/>
                              </a:solidFill>
                              <a:latin typeface="Cambria Math" panose="02040503050406030204" pitchFamily="18" charset="0"/>
                            </a:rPr>
                            <m:t>𝑐</m:t>
                          </m:r>
                        </m:den>
                      </m:f>
                      <m: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r>
                        <m:rPr>
                          <m:sty m:val="p"/>
                        </m:rPr>
                        <a:rPr lang="en-US" altLang="zh-CN" i="1">
                          <a:solidFill>
                            <a:srgbClr val="000000"/>
                          </a:solidFill>
                          <a:latin typeface="Cambria Math" panose="02040503050406030204" pitchFamily="18" charset="0"/>
                        </a:rPr>
                        <m:t>L</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𝑐𝑡</m:t>
                      </m:r>
                    </m:oMath>
                  </m:oMathPara>
                </a14:m>
                <a:endParaRPr lang="zh-CN" altLang="en-US" dirty="0"/>
              </a:p>
            </p:txBody>
          </p:sp>
        </mc:Choice>
        <mc:Fallback xmlns="">
          <p:sp>
            <p:nvSpPr>
              <p:cNvPr id="11267" name="Object 3">
                <a:extLst>
                  <a:ext uri="{FF2B5EF4-FFF2-40B4-BE49-F238E27FC236}">
                    <a16:creationId xmlns:a16="http://schemas.microsoft.com/office/drawing/2014/main" id="{48EFCFEA-A03A-4EFF-A328-922AE663310B}"/>
                  </a:ext>
                </a:extLst>
              </p:cNvPr>
              <p:cNvSpPr txBox="1">
                <a:spLocks noRot="1" noChangeAspect="1" noMove="1" noResize="1" noEditPoints="1" noAdjustHandles="1" noChangeArrowheads="1" noChangeShapeType="1" noTextEdit="1"/>
              </p:cNvSpPr>
              <p:nvPr/>
            </p:nvSpPr>
            <p:spPr bwMode="auto">
              <a:xfrm>
                <a:off x="4387653" y="1396556"/>
                <a:ext cx="3265488" cy="917575"/>
              </a:xfrm>
              <a:prstGeom prst="rect">
                <a:avLst/>
              </a:prstGeom>
              <a:blipFill>
                <a:blip r:embed="rId3"/>
                <a:stretch>
                  <a:fillRect/>
                </a:stretch>
              </a:blipFill>
              <a:ln>
                <a:noFill/>
              </a:ln>
              <a:effectLst/>
            </p:spPr>
            <p:txBody>
              <a:bodyPr/>
              <a:lstStyle/>
              <a:p>
                <a:r>
                  <a:rPr lang="zh-CN" altLang="en-US">
                    <a:noFill/>
                  </a:rPr>
                  <a:t> </a:t>
                </a:r>
              </a:p>
            </p:txBody>
          </p:sp>
        </mc:Fallback>
      </mc:AlternateContent>
      <p:sp>
        <p:nvSpPr>
          <p:cNvPr id="11268" name="Text Box 4">
            <a:extLst>
              <a:ext uri="{FF2B5EF4-FFF2-40B4-BE49-F238E27FC236}">
                <a16:creationId xmlns:a16="http://schemas.microsoft.com/office/drawing/2014/main" id="{9772DF63-9E81-4E74-AB64-D999CF222AC5}"/>
              </a:ext>
            </a:extLst>
          </p:cNvPr>
          <p:cNvSpPr txBox="1">
            <a:spLocks noChangeArrowheads="1"/>
          </p:cNvSpPr>
          <p:nvPr/>
        </p:nvSpPr>
        <p:spPr bwMode="auto">
          <a:xfrm>
            <a:off x="1026368" y="178513"/>
            <a:ext cx="9638522" cy="1004249"/>
          </a:xfrm>
          <a:prstGeom prst="rect">
            <a:avLst/>
          </a:prstGeom>
          <a:gradFill rotWithShape="1">
            <a:gsLst>
              <a:gs pos="0">
                <a:srgbClr val="FFFF99"/>
              </a:gs>
              <a:gs pos="50000">
                <a:schemeClr val="bg1"/>
              </a:gs>
              <a:gs pos="100000">
                <a:srgbClr val="FFFF99"/>
              </a:gs>
            </a:gsLst>
            <a:lin ang="5400000" scaled="1"/>
          </a:gradFill>
          <a:ln w="25400">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963" b="1">
                <a:ea typeface="楷体_GB2312" pitchFamily="49" charset="-122"/>
              </a:rPr>
              <a:t>（</a:t>
            </a:r>
            <a:r>
              <a:rPr lang="en-US" altLang="zh-CN" sz="2963" b="1">
                <a:ea typeface="楷体_GB2312" pitchFamily="49" charset="-122"/>
              </a:rPr>
              <a:t>1</a:t>
            </a:r>
            <a:r>
              <a:rPr lang="zh-CN" altLang="en-US" sz="2963" b="1">
                <a:ea typeface="楷体_GB2312" pitchFamily="49" charset="-122"/>
              </a:rPr>
              <a:t>）</a:t>
            </a:r>
            <a:r>
              <a:rPr lang="en-US" altLang="zh-CN" sz="2963" b="1">
                <a:ea typeface="楷体_GB2312" pitchFamily="49" charset="-122"/>
              </a:rPr>
              <a:t>. </a:t>
            </a:r>
            <a:r>
              <a:rPr lang="zh-CN" altLang="en-US" sz="2963" b="1">
                <a:latin typeface="楷体_GB2312" pitchFamily="49" charset="-122"/>
                <a:ea typeface="楷体_GB2312" pitchFamily="49" charset="-122"/>
              </a:rPr>
              <a:t>直接用</a:t>
            </a:r>
            <a:r>
              <a:rPr lang="zh-CN" altLang="en-US" sz="2963" b="1">
                <a:ea typeface="楷体_GB2312" pitchFamily="49" charset="-122"/>
              </a:rPr>
              <a:t>真空</a:t>
            </a:r>
            <a:r>
              <a:rPr lang="zh-CN" altLang="en-US" sz="2963" b="1">
                <a:latin typeface="楷体_GB2312" pitchFamily="49" charset="-122"/>
                <a:ea typeface="楷体_GB2312" pitchFamily="49" charset="-122"/>
              </a:rPr>
              <a:t>中的光速来计算光在不同介质中通过一定几何路程所需要的时间。</a:t>
            </a:r>
          </a:p>
        </p:txBody>
      </p:sp>
      <mc:AlternateContent xmlns:mc="http://schemas.openxmlformats.org/markup-compatibility/2006" xmlns:a14="http://schemas.microsoft.com/office/drawing/2010/main">
        <mc:Choice Requires="a14">
          <p:sp>
            <p:nvSpPr>
              <p:cNvPr id="11269" name="Object 5">
                <a:extLst>
                  <a:ext uri="{FF2B5EF4-FFF2-40B4-BE49-F238E27FC236}">
                    <a16:creationId xmlns:a16="http://schemas.microsoft.com/office/drawing/2014/main" id="{E0B241CD-74CA-4798-9740-706075C24AE2}"/>
                  </a:ext>
                </a:extLst>
              </p:cNvPr>
              <p:cNvSpPr txBox="1"/>
              <p:nvPr/>
            </p:nvSpPr>
            <p:spPr bwMode="auto">
              <a:xfrm>
                <a:off x="5105400" y="3960813"/>
                <a:ext cx="4418013" cy="1006475"/>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m:rPr>
                          <m:sty m:val="p"/>
                        </m:rPr>
                        <a:rPr lang="en-US" altLang="zh-CN" i="1" smtClean="0">
                          <a:solidFill>
                            <a:srgbClr val="000000"/>
                          </a:solidFill>
                          <a:latin typeface="Cambria Math" panose="02040503050406030204" pitchFamily="18" charset="0"/>
                        </a:rPr>
                        <m:t>L</m:t>
                      </m:r>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𝑘</m:t>
                          </m:r>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𝑖</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𝑙</m:t>
                              </m:r>
                            </m:e>
                            <m:sub>
                              <m:r>
                                <a:rPr lang="zh-CN" altLang="en-US" i="1">
                                  <a:solidFill>
                                    <a:srgbClr val="000000"/>
                                  </a:solidFill>
                                  <a:latin typeface="Cambria Math" panose="02040503050406030204" pitchFamily="18" charset="0"/>
                                </a:rPr>
                                <m:t>𝑖</m:t>
                              </m:r>
                            </m:sub>
                          </m:sSub>
                        </m:e>
                      </m:nary>
                      <m:r>
                        <m:rPr>
                          <m:nor/>
                        </m:rPr>
                        <a:rPr lang="zh-CN" altLang="en-US" i="0">
                          <a:solidFill>
                            <a:srgbClr val="000000"/>
                          </a:solidFill>
                          <a:latin typeface="Cambria Math" panose="02040503050406030204" pitchFamily="18" charset="0"/>
                        </a:rPr>
                        <m:t>  ,  </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en-US" altLang="zh-CN" b="0" i="1" smtClean="0">
                              <a:solidFill>
                                <a:srgbClr val="000000"/>
                              </a:solidFill>
                              <a:latin typeface="Cambria Math" panose="02040503050406030204" pitchFamily="18" charset="0"/>
                            </a:rPr>
                            <m:t>𝐿</m:t>
                          </m:r>
                        </m:num>
                        <m:den>
                          <m:r>
                            <a:rPr lang="zh-CN" altLang="en-US" i="1">
                              <a:solidFill>
                                <a:srgbClr val="000000"/>
                              </a:solidFill>
                              <a:latin typeface="Cambria Math" panose="02040503050406030204" pitchFamily="18" charset="0"/>
                            </a:rPr>
                            <m:t>𝑐</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𝑐</m:t>
                          </m:r>
                        </m:den>
                      </m:f>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𝑘</m:t>
                          </m:r>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𝑖</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𝑙</m:t>
                              </m:r>
                            </m:e>
                            <m:sub>
                              <m:r>
                                <a:rPr lang="zh-CN" altLang="en-US" i="1">
                                  <a:solidFill>
                                    <a:srgbClr val="000000"/>
                                  </a:solidFill>
                                  <a:latin typeface="Cambria Math" panose="02040503050406030204" pitchFamily="18" charset="0"/>
                                </a:rPr>
                                <m:t>𝑖</m:t>
                              </m:r>
                            </m:sub>
                          </m:sSub>
                        </m:e>
                      </m:nary>
                    </m:oMath>
                  </m:oMathPara>
                </a14:m>
                <a:endParaRPr lang="zh-CN" altLang="en-US" dirty="0"/>
              </a:p>
            </p:txBody>
          </p:sp>
        </mc:Choice>
        <mc:Fallback xmlns="">
          <p:sp>
            <p:nvSpPr>
              <p:cNvPr id="11269" name="Object 5">
                <a:extLst>
                  <a:ext uri="{FF2B5EF4-FFF2-40B4-BE49-F238E27FC236}">
                    <a16:creationId xmlns:a16="http://schemas.microsoft.com/office/drawing/2014/main" id="{E0B241CD-74CA-4798-9740-706075C24AE2}"/>
                  </a:ext>
                </a:extLst>
              </p:cNvPr>
              <p:cNvSpPr txBox="1">
                <a:spLocks noRot="1" noChangeAspect="1" noMove="1" noResize="1" noEditPoints="1" noAdjustHandles="1" noChangeArrowheads="1" noChangeShapeType="1" noTextEdit="1"/>
              </p:cNvSpPr>
              <p:nvPr/>
            </p:nvSpPr>
            <p:spPr bwMode="auto">
              <a:xfrm>
                <a:off x="5105400" y="3960813"/>
                <a:ext cx="4418013" cy="1006475"/>
              </a:xfrm>
              <a:prstGeom prst="rect">
                <a:avLst/>
              </a:prstGeom>
              <a:blipFill>
                <a:blip r:embed="rId4"/>
                <a:stretch>
                  <a:fillRect/>
                </a:stretch>
              </a:blipFill>
              <a:ln>
                <a:noFill/>
              </a:ln>
              <a:effectLst/>
            </p:spPr>
            <p:txBody>
              <a:bodyPr/>
              <a:lstStyle/>
              <a:p>
                <a:r>
                  <a:rPr lang="zh-CN" altLang="en-US">
                    <a:noFill/>
                  </a:rPr>
                  <a:t> </a:t>
                </a:r>
              </a:p>
            </p:txBody>
          </p:sp>
        </mc:Fallback>
      </mc:AlternateContent>
      <p:graphicFrame>
        <p:nvGraphicFramePr>
          <p:cNvPr id="11270" name="Object 6">
            <a:extLst>
              <a:ext uri="{FF2B5EF4-FFF2-40B4-BE49-F238E27FC236}">
                <a16:creationId xmlns:a16="http://schemas.microsoft.com/office/drawing/2014/main" id="{960DB3FD-AAC5-4BD2-8580-705FA7CD48D4}"/>
              </a:ext>
            </a:extLst>
          </p:cNvPr>
          <p:cNvGraphicFramePr>
            <a:graphicFrameLocks noChangeAspect="1"/>
          </p:cNvGraphicFramePr>
          <p:nvPr>
            <p:extLst>
              <p:ext uri="{D42A27DB-BD31-4B8C-83A1-F6EECF244321}">
                <p14:modId xmlns:p14="http://schemas.microsoft.com/office/powerpoint/2010/main" val="2966847750"/>
              </p:ext>
            </p:extLst>
          </p:nvPr>
        </p:nvGraphicFramePr>
        <p:xfrm>
          <a:off x="6142038" y="6018213"/>
          <a:ext cx="1511300" cy="781050"/>
        </p:xfrm>
        <a:graphic>
          <a:graphicData uri="http://schemas.openxmlformats.org/presentationml/2006/ole">
            <mc:AlternateContent xmlns:mc="http://schemas.openxmlformats.org/markup-compatibility/2006">
              <mc:Choice xmlns:v="urn:schemas-microsoft-com:vml" Requires="v">
                <p:oleObj r:id="rId5" imgW="713374" imgH="369579" progId="Equation.DSMT4">
                  <p:embed/>
                </p:oleObj>
              </mc:Choice>
              <mc:Fallback>
                <p:oleObj r:id="rId5" imgW="713374" imgH="369579" progId="Equation.DSMT4">
                  <p:embed/>
                  <p:pic>
                    <p:nvPicPr>
                      <p:cNvPr id="11270" name="Object 6">
                        <a:extLst>
                          <a:ext uri="{FF2B5EF4-FFF2-40B4-BE49-F238E27FC236}">
                            <a16:creationId xmlns:a16="http://schemas.microsoft.com/office/drawing/2014/main" id="{960DB3FD-AAC5-4BD2-8580-705FA7CD48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42038" y="6018213"/>
                        <a:ext cx="1511300" cy="781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71" name="Text Box 7">
            <a:extLst>
              <a:ext uri="{FF2B5EF4-FFF2-40B4-BE49-F238E27FC236}">
                <a16:creationId xmlns:a16="http://schemas.microsoft.com/office/drawing/2014/main" id="{811CC60A-F802-4F16-B3DF-929E0A2C9CC4}"/>
              </a:ext>
            </a:extLst>
          </p:cNvPr>
          <p:cNvSpPr txBox="1">
            <a:spLocks noChangeArrowheads="1"/>
          </p:cNvSpPr>
          <p:nvPr/>
        </p:nvSpPr>
        <p:spPr bwMode="auto">
          <a:xfrm>
            <a:off x="1676606" y="3429002"/>
            <a:ext cx="8687583" cy="988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zh-CN" altLang="en-US" sz="2540" b="1" dirty="0">
                <a:solidFill>
                  <a:srgbClr val="000099"/>
                </a:solidFill>
                <a:latin typeface="楷体_GB2312" pitchFamily="49" charset="-122"/>
                <a:ea typeface="楷体_GB2312" pitchFamily="49" charset="-122"/>
              </a:rPr>
              <a:t>（</a:t>
            </a:r>
            <a:r>
              <a:rPr lang="en-US" altLang="zh-CN" sz="2540" b="1" dirty="0">
                <a:solidFill>
                  <a:srgbClr val="000099"/>
                </a:solidFill>
                <a:latin typeface="楷体_GB2312" pitchFamily="49" charset="-122"/>
                <a:ea typeface="楷体_GB2312" pitchFamily="49" charset="-122"/>
              </a:rPr>
              <a:t>1</a:t>
            </a:r>
            <a:r>
              <a:rPr lang="zh-CN" altLang="en-US" sz="2540" b="1" dirty="0">
                <a:solidFill>
                  <a:srgbClr val="000099"/>
                </a:solidFill>
                <a:latin typeface="楷体_GB2312" pitchFamily="49" charset="-122"/>
                <a:ea typeface="楷体_GB2312" pitchFamily="49" charset="-122"/>
              </a:rPr>
              <a:t>）如果光线从</a:t>
            </a:r>
            <a:r>
              <a:rPr lang="en-US" altLang="zh-CN" sz="2540" b="1" dirty="0">
                <a:solidFill>
                  <a:srgbClr val="000099"/>
                </a:solidFill>
                <a:latin typeface="楷体_GB2312" pitchFamily="49" charset="-122"/>
                <a:ea typeface="楷体_GB2312" pitchFamily="49" charset="-122"/>
              </a:rPr>
              <a:t>A</a:t>
            </a:r>
            <a:r>
              <a:rPr lang="zh-CN" altLang="en-US" sz="2540" b="1" dirty="0">
                <a:solidFill>
                  <a:srgbClr val="000099"/>
                </a:solidFill>
                <a:latin typeface="楷体_GB2312" pitchFamily="49" charset="-122"/>
                <a:ea typeface="楷体_GB2312" pitchFamily="49" charset="-122"/>
              </a:rPr>
              <a:t>点出发经过</a:t>
            </a:r>
            <a:r>
              <a:rPr lang="en-US" altLang="zh-CN" sz="2540" b="1" dirty="0">
                <a:solidFill>
                  <a:srgbClr val="000099"/>
                </a:solidFill>
                <a:latin typeface="楷体_GB2312" pitchFamily="49" charset="-122"/>
                <a:ea typeface="楷体_GB2312" pitchFamily="49" charset="-122"/>
              </a:rPr>
              <a:t>N</a:t>
            </a:r>
            <a:r>
              <a:rPr lang="zh-CN" altLang="en-US" sz="2540" b="1" dirty="0">
                <a:solidFill>
                  <a:srgbClr val="000099"/>
                </a:solidFill>
                <a:latin typeface="楷体_GB2312" pitchFamily="49" charset="-122"/>
                <a:ea typeface="楷体_GB2312" pitchFamily="49" charset="-122"/>
              </a:rPr>
              <a:t>种不同的均匀介质到达</a:t>
            </a:r>
            <a:r>
              <a:rPr lang="en-US" altLang="zh-CN" sz="2540" b="1" dirty="0">
                <a:solidFill>
                  <a:srgbClr val="000099"/>
                </a:solidFill>
                <a:latin typeface="楷体_GB2312" pitchFamily="49" charset="-122"/>
                <a:ea typeface="楷体_GB2312" pitchFamily="49" charset="-122"/>
              </a:rPr>
              <a:t>B</a:t>
            </a:r>
            <a:r>
              <a:rPr lang="zh-CN" altLang="en-US" sz="2540" b="1" dirty="0">
                <a:solidFill>
                  <a:srgbClr val="000099"/>
                </a:solidFill>
                <a:latin typeface="楷体_GB2312" pitchFamily="49" charset="-122"/>
                <a:ea typeface="楷体_GB2312" pitchFamily="49" charset="-122"/>
              </a:rPr>
              <a:t>点，则总光程可以表示为：</a:t>
            </a:r>
            <a:endParaRPr lang="zh-CN" altLang="en-US" sz="2540" dirty="0">
              <a:solidFill>
                <a:srgbClr val="000099"/>
              </a:solidFill>
              <a:latin typeface="Tahoma" panose="020B0604030504040204" pitchFamily="34" charset="0"/>
              <a:ea typeface="宋体" panose="02010600030101010101" pitchFamily="2" charset="-122"/>
            </a:endParaRPr>
          </a:p>
        </p:txBody>
      </p:sp>
      <p:sp>
        <p:nvSpPr>
          <p:cNvPr id="11272" name="Text Box 8">
            <a:extLst>
              <a:ext uri="{FF2B5EF4-FFF2-40B4-BE49-F238E27FC236}">
                <a16:creationId xmlns:a16="http://schemas.microsoft.com/office/drawing/2014/main" id="{81E4F823-A323-4B7A-8903-DC3DF8BAAD08}"/>
              </a:ext>
            </a:extLst>
          </p:cNvPr>
          <p:cNvSpPr txBox="1">
            <a:spLocks noChangeArrowheads="1"/>
          </p:cNvSpPr>
          <p:nvPr/>
        </p:nvSpPr>
        <p:spPr bwMode="auto">
          <a:xfrm>
            <a:off x="1676606" y="4949482"/>
            <a:ext cx="8228928" cy="1459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zh-CN" altLang="en-US" sz="2540" b="1" dirty="0">
                <a:solidFill>
                  <a:srgbClr val="000099"/>
                </a:solidFill>
                <a:latin typeface="楷体_GB2312" pitchFamily="49" charset="-122"/>
                <a:ea typeface="楷体_GB2312" pitchFamily="49" charset="-122"/>
                <a:sym typeface="Arial" panose="020B0604020202020204" pitchFamily="34" charset="0"/>
              </a:rPr>
              <a:t>（</a:t>
            </a:r>
            <a:r>
              <a:rPr lang="en-US" altLang="zh-CN" sz="2540" b="1" dirty="0">
                <a:solidFill>
                  <a:srgbClr val="000099"/>
                </a:solidFill>
                <a:latin typeface="楷体_GB2312" pitchFamily="49" charset="-122"/>
                <a:ea typeface="楷体_GB2312" pitchFamily="49" charset="-122"/>
                <a:sym typeface="Arial" panose="020B0604020202020204" pitchFamily="34" charset="0"/>
              </a:rPr>
              <a:t>2</a:t>
            </a:r>
            <a:r>
              <a:rPr lang="zh-CN" altLang="en-US" sz="2540" b="1" dirty="0">
                <a:solidFill>
                  <a:srgbClr val="000099"/>
                </a:solidFill>
                <a:latin typeface="楷体_GB2312" pitchFamily="49" charset="-122"/>
                <a:ea typeface="楷体_GB2312" pitchFamily="49" charset="-122"/>
                <a:sym typeface="Arial" panose="020B0604020202020204" pitchFamily="34" charset="0"/>
              </a:rPr>
              <a:t>）若</a:t>
            </a:r>
            <a:r>
              <a:rPr lang="en-US" altLang="zh-CN" sz="2540" b="1" dirty="0">
                <a:solidFill>
                  <a:srgbClr val="000099"/>
                </a:solidFill>
                <a:latin typeface="楷体_GB2312" pitchFamily="49" charset="-122"/>
                <a:ea typeface="楷体_GB2312" pitchFamily="49" charset="-122"/>
                <a:sym typeface="Arial" panose="020B0604020202020204" pitchFamily="34" charset="0"/>
              </a:rPr>
              <a:t>A </a:t>
            </a:r>
            <a:r>
              <a:rPr lang="zh-CN" altLang="en-US" sz="2540" b="1" dirty="0">
                <a:solidFill>
                  <a:srgbClr val="000099"/>
                </a:solidFill>
                <a:latin typeface="楷体_GB2312" pitchFamily="49" charset="-122"/>
                <a:ea typeface="楷体_GB2312" pitchFamily="49" charset="-122"/>
                <a:sym typeface="Arial" panose="020B0604020202020204" pitchFamily="34" charset="0"/>
              </a:rPr>
              <a:t>和 </a:t>
            </a:r>
            <a:r>
              <a:rPr lang="en-US" altLang="zh-CN" sz="2540" b="1" dirty="0">
                <a:solidFill>
                  <a:srgbClr val="000099"/>
                </a:solidFill>
                <a:latin typeface="楷体_GB2312" pitchFamily="49" charset="-122"/>
                <a:ea typeface="楷体_GB2312" pitchFamily="49" charset="-122"/>
                <a:sym typeface="Arial" panose="020B0604020202020204" pitchFamily="34" charset="0"/>
              </a:rPr>
              <a:t>B</a:t>
            </a:r>
            <a:r>
              <a:rPr lang="zh-CN" altLang="en-US" sz="2540" b="1" dirty="0">
                <a:solidFill>
                  <a:srgbClr val="000099"/>
                </a:solidFill>
                <a:latin typeface="楷体_GB2312" pitchFamily="49" charset="-122"/>
                <a:ea typeface="楷体_GB2312" pitchFamily="49" charset="-122"/>
                <a:sym typeface="Arial" panose="020B0604020202020204" pitchFamily="34" charset="0"/>
              </a:rPr>
              <a:t>之间介质的折射率是缓慢改变的，以致折射率随空间的变化率 </a:t>
            </a:r>
            <a:r>
              <a:rPr lang="en-US" altLang="zh-CN" sz="2540" b="1" i="1" dirty="0" err="1">
                <a:solidFill>
                  <a:srgbClr val="000099"/>
                </a:solidFill>
                <a:latin typeface="Times New Roman" panose="02020603050405020304" pitchFamily="18" charset="0"/>
                <a:ea typeface="宋体" panose="02010600030101010101" pitchFamily="2" charset="-122"/>
                <a:cs typeface="Times New Roman" panose="02020603050405020304" pitchFamily="18" charset="0"/>
                <a:sym typeface="Arial" panose="020B0604020202020204" pitchFamily="34" charset="0"/>
              </a:rPr>
              <a:t>dn</a:t>
            </a:r>
            <a:r>
              <a:rPr lang="en-US" altLang="zh-CN" sz="2540" b="1" i="1" dirty="0">
                <a:solidFill>
                  <a:srgbClr val="000099"/>
                </a:solidFill>
                <a:latin typeface="Times New Roman" panose="02020603050405020304" pitchFamily="18" charset="0"/>
                <a:ea typeface="宋体" panose="02010600030101010101" pitchFamily="2" charset="-122"/>
                <a:cs typeface="Times New Roman" panose="02020603050405020304" pitchFamily="18" charset="0"/>
                <a:sym typeface="Arial" panose="020B0604020202020204" pitchFamily="34" charset="0"/>
              </a:rPr>
              <a:t>/d</a:t>
            </a:r>
            <a:r>
              <a:rPr lang="en-US" altLang="zh-CN" sz="2540" b="1" i="1" dirty="0">
                <a:solidFill>
                  <a:srgbClr val="00009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l</a:t>
            </a:r>
            <a:r>
              <a:rPr lang="zh-CN" altLang="en-US" sz="2540" b="1" dirty="0">
                <a:solidFill>
                  <a:srgbClr val="000099"/>
                </a:solidFill>
                <a:latin typeface="楷体_GB2312" pitchFamily="49" charset="-122"/>
                <a:ea typeface="楷体_GB2312" pitchFamily="49" charset="-122"/>
                <a:sym typeface="Arial" panose="020B0604020202020204" pitchFamily="34" charset="0"/>
              </a:rPr>
              <a:t>在波长数量及内可近似看作常数，则总光程可表示为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268"/>
                                        </p:tgtEl>
                                        <p:attrNameLst>
                                          <p:attrName>style.visibility</p:attrName>
                                        </p:attrNameLst>
                                      </p:cBhvr>
                                      <p:to>
                                        <p:strVal val="visible"/>
                                      </p:to>
                                    </p:set>
                                    <p:anim calcmode="lin" valueType="num">
                                      <p:cBhvr additive="base">
                                        <p:cTn id="7" dur="500" fill="hold"/>
                                        <p:tgtEl>
                                          <p:spTgt spid="11268"/>
                                        </p:tgtEl>
                                        <p:attrNameLst>
                                          <p:attrName>ppt_x</p:attrName>
                                        </p:attrNameLst>
                                      </p:cBhvr>
                                      <p:tavLst>
                                        <p:tav tm="0">
                                          <p:val>
                                            <p:strVal val="0-#ppt_w/2"/>
                                          </p:val>
                                        </p:tav>
                                        <p:tav tm="100000">
                                          <p:val>
                                            <p:strVal val="#ppt_x"/>
                                          </p:val>
                                        </p:tav>
                                      </p:tavLst>
                                    </p:anim>
                                    <p:anim calcmode="lin" valueType="num">
                                      <p:cBhvr additive="base">
                                        <p:cTn id="8" dur="500" fill="hold"/>
                                        <p:tgtEl>
                                          <p:spTgt spid="1126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266"/>
                                        </p:tgtEl>
                                        <p:attrNameLst>
                                          <p:attrName>style.visibility</p:attrName>
                                        </p:attrNameLst>
                                      </p:cBhvr>
                                      <p:to>
                                        <p:strVal val="visible"/>
                                      </p:to>
                                    </p:set>
                                    <p:anim calcmode="lin" valueType="num">
                                      <p:cBhvr additive="base">
                                        <p:cTn id="13" dur="500" fill="hold"/>
                                        <p:tgtEl>
                                          <p:spTgt spid="11266"/>
                                        </p:tgtEl>
                                        <p:attrNameLst>
                                          <p:attrName>ppt_x</p:attrName>
                                        </p:attrNameLst>
                                      </p:cBhvr>
                                      <p:tavLst>
                                        <p:tav tm="0">
                                          <p:val>
                                            <p:strVal val="0-#ppt_w/2"/>
                                          </p:val>
                                        </p:tav>
                                        <p:tav tm="100000">
                                          <p:val>
                                            <p:strVal val="#ppt_x"/>
                                          </p:val>
                                        </p:tav>
                                      </p:tavLst>
                                    </p:anim>
                                    <p:anim calcmode="lin" valueType="num">
                                      <p:cBhvr additive="base">
                                        <p:cTn id="14" dur="500" fill="hold"/>
                                        <p:tgtEl>
                                          <p:spTgt spid="11266"/>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7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27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4" presetClass="entr" presetSubtype="10" fill="hold" nodeType="clickEffect">
                                  <p:stCondLst>
                                    <p:cond delay="0"/>
                                  </p:stCondLst>
                                  <p:childTnLst>
                                    <p:set>
                                      <p:cBhvr>
                                        <p:cTn id="26" dur="1" fill="hold">
                                          <p:stCondLst>
                                            <p:cond delay="0"/>
                                          </p:stCondLst>
                                        </p:cTn>
                                        <p:tgtEl>
                                          <p:spTgt spid="11270"/>
                                        </p:tgtEl>
                                        <p:attrNameLst>
                                          <p:attrName>style.visibility</p:attrName>
                                        </p:attrNameLst>
                                      </p:cBhvr>
                                      <p:to>
                                        <p:strVal val="visible"/>
                                      </p:to>
                                    </p:set>
                                    <p:animEffect transition="in" filter="randombar(horizontal)">
                                      <p:cBhvr>
                                        <p:cTn id="27" dur="500"/>
                                        <p:tgtEl>
                                          <p:spTgt spid="11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 grpId="0" bldLvl="0" animBg="1" autoUpdateAnimBg="0"/>
      <p:bldP spid="11268" grpId="0" bldLvl="0" animBg="1" autoUpdateAnimBg="0"/>
      <p:bldP spid="11271" grpId="0" bldLvl="0" autoUpdateAnimBg="0"/>
      <p:bldP spid="11272" grpId="0" bldLvl="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291" name="Object 3">
                <a:extLst>
                  <a:ext uri="{FF2B5EF4-FFF2-40B4-BE49-F238E27FC236}">
                    <a16:creationId xmlns:a16="http://schemas.microsoft.com/office/drawing/2014/main" id="{11216F42-1669-4641-AB33-6A49B1B92138}"/>
                  </a:ext>
                </a:extLst>
              </p:cNvPr>
              <p:cNvSpPr txBox="1">
                <a:spLocks noGrp="1"/>
              </p:cNvSpPr>
              <p:nvPr>
                <p:ph sz="half" idx="2"/>
              </p:nvPr>
            </p:nvSpPr>
            <p:spPr bwMode="auto">
              <a:xfrm>
                <a:off x="1483567" y="5360988"/>
                <a:ext cx="8948057" cy="943172"/>
              </a:xfrm>
              <a:prstGeom prst="rect">
                <a:avLst/>
              </a:prstGeom>
              <a:noFill/>
              <a:ln w="9525" cmpd="sng">
                <a:solidFill>
                  <a:srgbClr val="FF33CC"/>
                </a:solidFill>
                <a:miter lim="800000"/>
                <a:headEnd/>
                <a:tailEnd/>
              </a:ln>
            </p:spPr>
            <p:txBody>
              <a:bodyPr>
                <a:normAutofit fontScale="70000" lnSpcReduction="20000"/>
              </a:bodyPr>
              <a:lstStyle/>
              <a:p>
                <a:pPr>
                  <a:lnSpc>
                    <a:spcPct val="170000"/>
                  </a:lnSpc>
                  <a:buNone/>
                </a:pPr>
                <a14:m>
                  <m:oMath xmlns:m="http://schemas.openxmlformats.org/officeDocument/2006/math">
                    <m:nary>
                      <m:naryPr>
                        <m:ctrlPr>
                          <a:rPr lang="zh-CN" altLang="en-US" sz="3800" i="1" smtClean="0">
                            <a:solidFill>
                              <a:srgbClr val="000000"/>
                            </a:solidFill>
                            <a:latin typeface="Cambria Math" panose="02040503050406030204" pitchFamily="18" charset="0"/>
                          </a:rPr>
                        </m:ctrlPr>
                      </m:naryPr>
                      <m:sub>
                        <m:r>
                          <a:rPr lang="zh-CN" altLang="en-US" sz="3800" i="1">
                            <a:solidFill>
                              <a:srgbClr val="000000"/>
                            </a:solidFill>
                            <a:latin typeface="Cambria Math" panose="02040503050406030204" pitchFamily="18" charset="0"/>
                          </a:rPr>
                          <m:t>𝐴</m:t>
                        </m:r>
                      </m:sub>
                      <m:sup>
                        <m:r>
                          <a:rPr lang="zh-CN" altLang="en-US" sz="3800" i="1">
                            <a:solidFill>
                              <a:srgbClr val="000000"/>
                            </a:solidFill>
                            <a:latin typeface="Cambria Math" panose="02040503050406030204" pitchFamily="18" charset="0"/>
                          </a:rPr>
                          <m:t>𝐵</m:t>
                        </m:r>
                      </m:sup>
                      <m:e>
                        <m:r>
                          <a:rPr lang="zh-CN" altLang="en-US" sz="3800" i="1">
                            <a:solidFill>
                              <a:srgbClr val="000000"/>
                            </a:solidFill>
                            <a:latin typeface="Cambria Math" panose="02040503050406030204" pitchFamily="18" charset="0"/>
                          </a:rPr>
                          <m:t>𝑛𝑑𝑙</m:t>
                        </m:r>
                      </m:e>
                    </m:nary>
                    <m:r>
                      <a:rPr lang="zh-CN" altLang="en-US" sz="3800" i="1">
                        <a:solidFill>
                          <a:srgbClr val="000000"/>
                        </a:solidFill>
                        <a:latin typeface="Cambria Math" panose="02040503050406030204" pitchFamily="18" charset="0"/>
                      </a:rPr>
                      <m:t>=</m:t>
                    </m:r>
                    <m:r>
                      <a:rPr lang="zh-CN" altLang="en-US" sz="3800" i="1">
                        <a:solidFill>
                          <a:srgbClr val="000000"/>
                        </a:solidFill>
                        <a:latin typeface="Cambria Math" panose="02040503050406030204" pitchFamily="18" charset="0"/>
                      </a:rPr>
                      <m:t>极值</m:t>
                    </m:r>
                    <m:d>
                      <m:dPr>
                        <m:begChr m:val="（"/>
                        <m:endChr m:val="）"/>
                        <m:ctrlPr>
                          <a:rPr lang="zh-CN" altLang="en-US" sz="3800" i="1">
                            <a:solidFill>
                              <a:srgbClr val="000000"/>
                            </a:solidFill>
                            <a:latin typeface="Cambria Math" panose="02040503050406030204" pitchFamily="18" charset="0"/>
                          </a:rPr>
                        </m:ctrlPr>
                      </m:dPr>
                      <m:e>
                        <m:r>
                          <a:rPr lang="zh-CN" altLang="en-US" sz="3800" i="1">
                            <a:solidFill>
                              <a:srgbClr val="000000"/>
                            </a:solidFill>
                            <a:latin typeface="Cambria Math" panose="02040503050406030204" pitchFamily="18" charset="0"/>
                          </a:rPr>
                          <m:t>极小值，极大值，恒定值</m:t>
                        </m:r>
                      </m:e>
                    </m:d>
                    <m:r>
                      <a:rPr lang="en-US" altLang="zh-CN" sz="3800" b="0" i="1" smtClean="0">
                        <a:solidFill>
                          <a:srgbClr val="000000"/>
                        </a:solidFill>
                        <a:latin typeface="Cambria Math" panose="02040503050406030204" pitchFamily="18" charset="0"/>
                      </a:rPr>
                      <m:t>    </m:t>
                    </m:r>
                    <m:r>
                      <a:rPr lang="zh-CN" altLang="en-US" sz="3800" i="1">
                        <a:solidFill>
                          <a:srgbClr val="000000"/>
                        </a:solidFill>
                        <a:latin typeface="Cambria Math" panose="02040503050406030204" pitchFamily="18" charset="0"/>
                      </a:rPr>
                      <m:t>即</m:t>
                    </m:r>
                    <m:r>
                      <a:rPr lang="en-US" altLang="zh-CN" sz="3800" b="0" i="1" smtClean="0">
                        <a:solidFill>
                          <a:srgbClr val="000000"/>
                        </a:solidFill>
                        <a:latin typeface="Cambria Math" panose="02040503050406030204" pitchFamily="18" charset="0"/>
                      </a:rPr>
                      <m:t>  </m:t>
                    </m:r>
                    <m:r>
                      <a:rPr lang="zh-CN" altLang="en-US" sz="3800" i="1" smtClean="0">
                        <a:solidFill>
                          <a:srgbClr val="000000"/>
                        </a:solidFill>
                        <a:latin typeface="Cambria Math" panose="02040503050406030204" pitchFamily="18" charset="0"/>
                      </a:rPr>
                      <m:t>𝛿</m:t>
                    </m:r>
                    <m:nary>
                      <m:naryPr>
                        <m:ctrlPr>
                          <a:rPr lang="zh-CN" altLang="en-US" sz="3800" i="1" smtClean="0">
                            <a:solidFill>
                              <a:srgbClr val="000000"/>
                            </a:solidFill>
                            <a:latin typeface="Cambria Math" panose="02040503050406030204" pitchFamily="18" charset="0"/>
                          </a:rPr>
                        </m:ctrlPr>
                      </m:naryPr>
                      <m:sub>
                        <m:r>
                          <a:rPr lang="zh-CN" altLang="en-US" sz="3800" i="1">
                            <a:solidFill>
                              <a:srgbClr val="000000"/>
                            </a:solidFill>
                            <a:latin typeface="Cambria Math" panose="02040503050406030204" pitchFamily="18" charset="0"/>
                          </a:rPr>
                          <m:t>𝐴</m:t>
                        </m:r>
                      </m:sub>
                      <m:sup>
                        <m:r>
                          <a:rPr lang="zh-CN" altLang="en-US" sz="3800" i="1">
                            <a:solidFill>
                              <a:srgbClr val="000000"/>
                            </a:solidFill>
                            <a:latin typeface="Cambria Math" panose="02040503050406030204" pitchFamily="18" charset="0"/>
                          </a:rPr>
                          <m:t>𝐵</m:t>
                        </m:r>
                      </m:sup>
                      <m:e>
                        <m:r>
                          <a:rPr lang="zh-CN" altLang="en-US" sz="3800" i="1">
                            <a:solidFill>
                              <a:srgbClr val="000000"/>
                            </a:solidFill>
                            <a:latin typeface="Cambria Math" panose="02040503050406030204" pitchFamily="18" charset="0"/>
                          </a:rPr>
                          <m:t>𝑛𝑑𝑙</m:t>
                        </m:r>
                      </m:e>
                    </m:nary>
                    <m:r>
                      <a:rPr lang="zh-CN" altLang="en-US" sz="3800" i="1">
                        <a:solidFill>
                          <a:srgbClr val="000000"/>
                        </a:solidFill>
                        <a:latin typeface="Cambria Math" panose="02040503050406030204" pitchFamily="18" charset="0"/>
                      </a:rPr>
                      <m:t>=</m:t>
                    </m:r>
                  </m:oMath>
                </a14:m>
                <a:r>
                  <a:rPr lang="en-US" altLang="zh-CN" sz="3800" dirty="0">
                    <a:solidFill>
                      <a:srgbClr val="000000"/>
                    </a:solidFill>
                  </a:rPr>
                  <a:t>0</a:t>
                </a:r>
              </a:p>
              <a:p>
                <a:pPr>
                  <a:buNone/>
                </a:pPr>
                <a:endParaRPr lang="zh-CN" altLang="en-US" dirty="0"/>
              </a:p>
            </p:txBody>
          </p:sp>
        </mc:Choice>
        <mc:Fallback xmlns="">
          <p:sp>
            <p:nvSpPr>
              <p:cNvPr id="12291" name="Object 3">
                <a:extLst>
                  <a:ext uri="{FF2B5EF4-FFF2-40B4-BE49-F238E27FC236}">
                    <a16:creationId xmlns:a16="http://schemas.microsoft.com/office/drawing/2014/main" id="{11216F42-1669-4641-AB33-6A49B1B92138}"/>
                  </a:ext>
                </a:extLst>
              </p:cNvPr>
              <p:cNvSpPr txBox="1">
                <a:spLocks noRot="1" noChangeAspect="1" noMove="1" noResize="1" noEditPoints="1" noAdjustHandles="1" noChangeArrowheads="1" noChangeShapeType="1" noTextEdit="1"/>
              </p:cNvSpPr>
              <p:nvPr>
                <p:ph sz="half" idx="2"/>
              </p:nvPr>
            </p:nvSpPr>
            <p:spPr bwMode="auto">
              <a:xfrm>
                <a:off x="1483567" y="5360988"/>
                <a:ext cx="8948057" cy="943172"/>
              </a:xfrm>
              <a:prstGeom prst="rect">
                <a:avLst/>
              </a:prstGeom>
              <a:blipFill>
                <a:blip r:embed="rId2"/>
                <a:stretch>
                  <a:fillRect r="-204" b="-1911"/>
                </a:stretch>
              </a:blipFill>
              <a:ln w="9525" cmpd="sng">
                <a:solidFill>
                  <a:srgbClr val="FF33CC"/>
                </a:solidFill>
                <a:miter lim="800000"/>
                <a:headEnd/>
                <a:tailEnd/>
              </a:ln>
            </p:spPr>
            <p:txBody>
              <a:bodyPr/>
              <a:lstStyle/>
              <a:p>
                <a:r>
                  <a:rPr lang="zh-CN" altLang="en-US">
                    <a:noFill/>
                  </a:rPr>
                  <a:t> </a:t>
                </a:r>
              </a:p>
            </p:txBody>
          </p:sp>
        </mc:Fallback>
      </mc:AlternateContent>
      <p:sp>
        <p:nvSpPr>
          <p:cNvPr id="12292" name="Text Box 4">
            <a:extLst>
              <a:ext uri="{FF2B5EF4-FFF2-40B4-BE49-F238E27FC236}">
                <a16:creationId xmlns:a16="http://schemas.microsoft.com/office/drawing/2014/main" id="{49AE009D-0C18-4BC8-AB2A-E26DF131FD72}"/>
              </a:ext>
            </a:extLst>
          </p:cNvPr>
          <p:cNvSpPr txBox="1">
            <a:spLocks noChangeArrowheads="1"/>
          </p:cNvSpPr>
          <p:nvPr/>
        </p:nvSpPr>
        <p:spPr bwMode="auto">
          <a:xfrm>
            <a:off x="1346215" y="1310442"/>
            <a:ext cx="10007584" cy="3910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1">
              <a:lnSpc>
                <a:spcPct val="130000"/>
              </a:lnSpc>
            </a:pPr>
            <a:r>
              <a:rPr lang="en-US" altLang="zh-CN" sz="2117" b="1" dirty="0">
                <a:latin typeface="楷体_GB2312" pitchFamily="49" charset="-122"/>
                <a:ea typeface="楷体_GB2312" pitchFamily="49" charset="-122"/>
              </a:rPr>
              <a:t>1657</a:t>
            </a:r>
            <a:r>
              <a:rPr lang="zh-CN" altLang="en-US" sz="2117" b="1" dirty="0">
                <a:latin typeface="楷体_GB2312" pitchFamily="49" charset="-122"/>
                <a:ea typeface="楷体_GB2312" pitchFamily="49" charset="-122"/>
              </a:rPr>
              <a:t>年法国数学家费马用</a:t>
            </a:r>
            <a:r>
              <a:rPr lang="zh-CN" altLang="en-US" sz="2117" b="1" dirty="0">
                <a:solidFill>
                  <a:schemeClr val="hlink"/>
                </a:solidFill>
                <a:latin typeface="楷体_GB2312" pitchFamily="49" charset="-122"/>
                <a:ea typeface="楷体_GB2312" pitchFamily="49" charset="-122"/>
              </a:rPr>
              <a:t>光程</a:t>
            </a:r>
            <a:r>
              <a:rPr lang="zh-CN" altLang="en-US" sz="2117" b="1" dirty="0">
                <a:latin typeface="楷体_GB2312" pitchFamily="49" charset="-122"/>
                <a:ea typeface="楷体_GB2312" pitchFamily="49" charset="-122"/>
              </a:rPr>
              <a:t>的概念把几何光学的基本定律归结为一个统一的基本原理，即费马原理。</a:t>
            </a:r>
            <a:endParaRPr lang="en-US" altLang="zh-CN" sz="2117" b="1" dirty="0">
              <a:latin typeface="楷体_GB2312" pitchFamily="49" charset="-122"/>
              <a:ea typeface="楷体_GB2312" pitchFamily="49" charset="-122"/>
            </a:endParaRPr>
          </a:p>
          <a:p>
            <a:pPr lvl="1">
              <a:lnSpc>
                <a:spcPct val="130000"/>
              </a:lnSpc>
            </a:pPr>
            <a:r>
              <a:rPr lang="zh-CN" altLang="en-US" sz="2117" b="1" dirty="0">
                <a:latin typeface="楷体_GB2312" pitchFamily="49" charset="-122"/>
                <a:ea typeface="楷体_GB2312" pitchFamily="49" charset="-122"/>
              </a:rPr>
              <a:t> 原始表达：</a:t>
            </a:r>
            <a:r>
              <a:rPr lang="zh-CN" altLang="en-US" sz="2400" b="1" dirty="0">
                <a:solidFill>
                  <a:srgbClr val="7030A0"/>
                </a:solidFill>
                <a:latin typeface="楷体_GB2312" pitchFamily="49" charset="-122"/>
                <a:ea typeface="楷体_GB2312" pitchFamily="49" charset="-122"/>
              </a:rPr>
              <a:t>“两点之间一束光的真实光线是传播所需时间最小的路径”</a:t>
            </a:r>
          </a:p>
          <a:p>
            <a:pPr>
              <a:lnSpc>
                <a:spcPct val="130000"/>
              </a:lnSpc>
            </a:pPr>
            <a:r>
              <a:rPr lang="zh-CN" altLang="en-US" sz="2540" b="1" dirty="0">
                <a:solidFill>
                  <a:srgbClr val="FF0000"/>
                </a:solidFill>
                <a:latin typeface="楷体_GB2312" pitchFamily="49" charset="-122"/>
                <a:ea typeface="楷体_GB2312" pitchFamily="49" charset="-122"/>
              </a:rPr>
              <a:t>     准确表达：“光线在</a:t>
            </a:r>
            <a:r>
              <a:rPr lang="en-US" altLang="zh-CN" sz="2540" b="1" dirty="0">
                <a:solidFill>
                  <a:srgbClr val="FF0000"/>
                </a:solidFill>
                <a:latin typeface="楷体_GB2312" pitchFamily="49" charset="-122"/>
                <a:ea typeface="楷体_GB2312" pitchFamily="49" charset="-122"/>
              </a:rPr>
              <a:t>A</a:t>
            </a:r>
            <a:r>
              <a:rPr lang="zh-CN" altLang="en-US" sz="2540" b="1" dirty="0">
                <a:solidFill>
                  <a:srgbClr val="FF0000"/>
                </a:solidFill>
                <a:latin typeface="楷体_GB2312" pitchFamily="49" charset="-122"/>
                <a:ea typeface="楷体_GB2312" pitchFamily="49" charset="-122"/>
              </a:rPr>
              <a:t>、</a:t>
            </a:r>
            <a:r>
              <a:rPr lang="en-US" altLang="zh-CN" sz="2540" b="1" dirty="0">
                <a:solidFill>
                  <a:srgbClr val="FF0000"/>
                </a:solidFill>
                <a:latin typeface="楷体_GB2312" pitchFamily="49" charset="-122"/>
                <a:ea typeface="楷体_GB2312" pitchFamily="49" charset="-122"/>
              </a:rPr>
              <a:t>B</a:t>
            </a:r>
            <a:r>
              <a:rPr lang="zh-CN" altLang="en-US" sz="2540" b="1" dirty="0">
                <a:solidFill>
                  <a:srgbClr val="FF0000"/>
                </a:solidFill>
                <a:latin typeface="楷体_GB2312" pitchFamily="49" charset="-122"/>
                <a:ea typeface="楷体_GB2312" pitchFamily="49" charset="-122"/>
              </a:rPr>
              <a:t>两点之之间的实际路经，是光程为平稳（</a:t>
            </a:r>
            <a:r>
              <a:rPr lang="en-US" altLang="zh-CN" sz="2540" b="1" dirty="0">
                <a:solidFill>
                  <a:srgbClr val="FF0000"/>
                </a:solidFill>
                <a:latin typeface="楷体_GB2312" pitchFamily="49" charset="-122"/>
                <a:ea typeface="楷体_GB2312" pitchFamily="49" charset="-122"/>
              </a:rPr>
              <a:t>stationary</a:t>
            </a:r>
            <a:r>
              <a:rPr lang="zh-CN" altLang="en-US" sz="2540" b="1" dirty="0">
                <a:solidFill>
                  <a:srgbClr val="FF0000"/>
                </a:solidFill>
                <a:latin typeface="楷体_GB2312" pitchFamily="49" charset="-122"/>
                <a:ea typeface="楷体_GB2312" pitchFamily="49" charset="-122"/>
              </a:rPr>
              <a:t>）的路径。（光程相对于路径的变分是平稳的那一条）”</a:t>
            </a:r>
          </a:p>
          <a:p>
            <a:pPr>
              <a:lnSpc>
                <a:spcPct val="130000"/>
              </a:lnSpc>
            </a:pPr>
            <a:endParaRPr lang="zh-CN" altLang="en-US" sz="2540" b="1" dirty="0">
              <a:latin typeface="楷体_GB2312" pitchFamily="49" charset="-122"/>
              <a:ea typeface="楷体_GB2312" pitchFamily="49" charset="-122"/>
            </a:endParaRPr>
          </a:p>
          <a:p>
            <a:pPr>
              <a:lnSpc>
                <a:spcPct val="130000"/>
              </a:lnSpc>
            </a:pPr>
            <a:r>
              <a:rPr lang="zh-CN" altLang="en-US" sz="2540" b="1" dirty="0">
                <a:solidFill>
                  <a:schemeClr val="hlink"/>
                </a:solidFill>
                <a:latin typeface="楷体_GB2312" pitchFamily="49" charset="-122"/>
                <a:ea typeface="楷体_GB2312" pitchFamily="49" charset="-122"/>
              </a:rPr>
              <a:t>费马原理：光线在</a:t>
            </a:r>
            <a:r>
              <a:rPr lang="en-US" altLang="zh-CN" sz="2540" b="1" dirty="0">
                <a:solidFill>
                  <a:schemeClr val="hlink"/>
                </a:solidFill>
                <a:latin typeface="楷体_GB2312" pitchFamily="49" charset="-122"/>
                <a:ea typeface="楷体_GB2312" pitchFamily="49" charset="-122"/>
              </a:rPr>
              <a:t>A</a:t>
            </a:r>
            <a:r>
              <a:rPr lang="zh-CN" altLang="en-US" sz="2540" b="1" dirty="0">
                <a:solidFill>
                  <a:schemeClr val="hlink"/>
                </a:solidFill>
                <a:latin typeface="楷体_GB2312" pitchFamily="49" charset="-122"/>
                <a:ea typeface="楷体_GB2312" pitchFamily="49" charset="-122"/>
              </a:rPr>
              <a:t>、</a:t>
            </a:r>
            <a:r>
              <a:rPr lang="en-US" altLang="zh-CN" sz="2540" b="1" dirty="0">
                <a:solidFill>
                  <a:schemeClr val="hlink"/>
                </a:solidFill>
                <a:latin typeface="楷体_GB2312" pitchFamily="49" charset="-122"/>
                <a:ea typeface="楷体_GB2312" pitchFamily="49" charset="-122"/>
              </a:rPr>
              <a:t>B</a:t>
            </a:r>
            <a:r>
              <a:rPr lang="zh-CN" altLang="en-US" sz="2540" b="1" dirty="0">
                <a:solidFill>
                  <a:schemeClr val="hlink"/>
                </a:solidFill>
                <a:latin typeface="楷体_GB2312" pitchFamily="49" charset="-122"/>
                <a:ea typeface="楷体_GB2312" pitchFamily="49" charset="-122"/>
              </a:rPr>
              <a:t>两点之间的实际路经，与其他可能的邻近路程相比，其光程为极值。即</a:t>
            </a:r>
          </a:p>
        </p:txBody>
      </p:sp>
      <p:sp>
        <p:nvSpPr>
          <p:cNvPr id="2" name="标题 1">
            <a:extLst>
              <a:ext uri="{FF2B5EF4-FFF2-40B4-BE49-F238E27FC236}">
                <a16:creationId xmlns:a16="http://schemas.microsoft.com/office/drawing/2014/main" id="{003262BB-11A4-4F28-B6AF-03F46B51D55C}"/>
              </a:ext>
            </a:extLst>
          </p:cNvPr>
          <p:cNvSpPr>
            <a:spLocks noGrp="1"/>
          </p:cNvSpPr>
          <p:nvPr>
            <p:ph type="title"/>
          </p:nvPr>
        </p:nvSpPr>
        <p:spPr>
          <a:xfrm>
            <a:off x="838199" y="227475"/>
            <a:ext cx="10515600" cy="1325563"/>
          </a:xfrm>
        </p:spPr>
        <p:txBody>
          <a:bodyPr/>
          <a:lstStyle/>
          <a:p>
            <a:r>
              <a:rPr lang="zh-CN" altLang="en-US" dirty="0"/>
              <a:t>费马原理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292"/>
                                        </p:tgtEl>
                                        <p:attrNameLst>
                                          <p:attrName>style.visibility</p:attrName>
                                        </p:attrNameLst>
                                      </p:cBhvr>
                                      <p:to>
                                        <p:strVal val="visible"/>
                                      </p:to>
                                    </p:set>
                                    <p:animEffect transition="in" filter="blinds(horizontal)">
                                      <p:cBhvr>
                                        <p:cTn id="7" dur="500"/>
                                        <p:tgtEl>
                                          <p:spTgt spid="12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 grpId="0" bldLvl="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9BEF080-0EA0-4213-907B-79A1686B1DA3}"/>
              </a:ext>
            </a:extLst>
          </p:cNvPr>
          <p:cNvPicPr>
            <a:picLocks noChangeAspect="1"/>
          </p:cNvPicPr>
          <p:nvPr/>
        </p:nvPicPr>
        <p:blipFill>
          <a:blip r:embed="rId2"/>
          <a:stretch>
            <a:fillRect/>
          </a:stretch>
        </p:blipFill>
        <p:spPr>
          <a:xfrm>
            <a:off x="664832" y="0"/>
            <a:ext cx="10862336" cy="6858000"/>
          </a:xfrm>
          <a:prstGeom prst="rect">
            <a:avLst/>
          </a:prstGeom>
        </p:spPr>
      </p:pic>
    </p:spTree>
    <p:extLst>
      <p:ext uri="{BB962C8B-B14F-4D97-AF65-F5344CB8AC3E}">
        <p14:creationId xmlns:p14="http://schemas.microsoft.com/office/powerpoint/2010/main" val="19152497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A3C5467B-125F-4259-8E82-F210236CA013}"/>
              </a:ext>
            </a:extLst>
          </p:cNvPr>
          <p:cNvSpPr>
            <a:spLocks noGrp="1" noChangeArrowheads="1"/>
          </p:cNvSpPr>
          <p:nvPr>
            <p:ph type="title"/>
          </p:nvPr>
        </p:nvSpPr>
        <p:spPr/>
        <p:txBody>
          <a:bodyPr/>
          <a:lstStyle/>
          <a:p>
            <a:r>
              <a:rPr lang="zh-CN" altLang="en-US" dirty="0"/>
              <a:t>费马原理</a:t>
            </a:r>
          </a:p>
        </p:txBody>
      </p:sp>
      <p:sp>
        <p:nvSpPr>
          <p:cNvPr id="13315" name="Text Box 3">
            <a:extLst>
              <a:ext uri="{FF2B5EF4-FFF2-40B4-BE49-F238E27FC236}">
                <a16:creationId xmlns:a16="http://schemas.microsoft.com/office/drawing/2014/main" id="{68BF1563-4D75-4DF6-BDFE-C115099A4690}"/>
              </a:ext>
            </a:extLst>
          </p:cNvPr>
          <p:cNvSpPr txBox="1">
            <a:spLocks noChangeArrowheads="1"/>
          </p:cNvSpPr>
          <p:nvPr/>
        </p:nvSpPr>
        <p:spPr bwMode="auto">
          <a:xfrm>
            <a:off x="2286467" y="1599417"/>
            <a:ext cx="8153326" cy="1459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zh-CN" altLang="en-US" sz="2540" b="1">
                <a:solidFill>
                  <a:schemeClr val="hlink"/>
                </a:solidFill>
                <a:latin typeface="楷体_GB2312" pitchFamily="49" charset="-122"/>
                <a:ea typeface="楷体_GB2312" pitchFamily="49" charset="-122"/>
              </a:rPr>
              <a:t>换言之：</a:t>
            </a:r>
            <a:r>
              <a:rPr lang="zh-CN" altLang="en-US" sz="2540" b="1">
                <a:latin typeface="楷体_GB2312" pitchFamily="49" charset="-122"/>
                <a:ea typeface="楷体_GB2312" pitchFamily="49" charset="-122"/>
              </a:rPr>
              <a:t>在</a:t>
            </a:r>
            <a:r>
              <a:rPr lang="en-US" altLang="zh-CN" sz="2540" b="1">
                <a:latin typeface="Book Antiqua" panose="02040602050305030304" pitchFamily="18" charset="0"/>
                <a:ea typeface="楷体_GB2312" pitchFamily="49" charset="-122"/>
              </a:rPr>
              <a:t>A</a:t>
            </a:r>
            <a:r>
              <a:rPr lang="zh-CN" altLang="en-US" sz="2540" b="1">
                <a:latin typeface="楷体_GB2312" pitchFamily="49" charset="-122"/>
                <a:ea typeface="楷体_GB2312" pitchFamily="49" charset="-122"/>
              </a:rPr>
              <a:t>、</a:t>
            </a:r>
            <a:r>
              <a:rPr lang="en-US" altLang="zh-CN" sz="2540" b="1">
                <a:ea typeface="楷体_GB2312" pitchFamily="49" charset="-122"/>
              </a:rPr>
              <a:t>B</a:t>
            </a:r>
            <a:r>
              <a:rPr lang="zh-CN" altLang="en-US" sz="2540" b="1">
                <a:latin typeface="楷体_GB2312" pitchFamily="49" charset="-122"/>
                <a:ea typeface="楷体_GB2312" pitchFamily="49" charset="-122"/>
              </a:rPr>
              <a:t>两点间光线传播的实际路径，与任何其他可能路径相比其光程为极值，极值为极大或极小或恒定值。即光线的实际路径上光程变分为零：</a:t>
            </a:r>
          </a:p>
        </p:txBody>
      </p:sp>
      <mc:AlternateContent xmlns:mc="http://schemas.openxmlformats.org/markup-compatibility/2006" xmlns:a14="http://schemas.microsoft.com/office/drawing/2010/main">
        <mc:Choice Requires="a14">
          <p:sp>
            <p:nvSpPr>
              <p:cNvPr id="13316" name="Object 4">
                <a:extLst>
                  <a:ext uri="{FF2B5EF4-FFF2-40B4-BE49-F238E27FC236}">
                    <a16:creationId xmlns:a16="http://schemas.microsoft.com/office/drawing/2014/main" id="{7BFADF48-E5F0-4298-BBB7-0B92A56B1ADE}"/>
                  </a:ext>
                </a:extLst>
              </p:cNvPr>
              <p:cNvSpPr txBox="1">
                <a:spLocks noGrp="1"/>
              </p:cNvSpPr>
              <p:nvPr>
                <p:ph idx="1"/>
              </p:nvPr>
            </p:nvSpPr>
            <p:spPr bwMode="auto">
              <a:xfrm>
                <a:off x="4382278" y="3480200"/>
                <a:ext cx="3651380" cy="1287743"/>
              </a:xfrm>
              <a:prstGeom prst="rect">
                <a:avLst/>
              </a:prstGeom>
              <a:noFill/>
              <a:ln w="9525" cap="flat" cmpd="sng">
                <a:solidFill>
                  <a:schemeClr val="accent2"/>
                </a:solidFill>
                <a:miter lim="800000"/>
                <a:headEnd/>
                <a:tailEnd/>
              </a:ln>
              <a:effectLst/>
            </p:spPr>
            <p:txBody>
              <a:bodyPr>
                <a:normAutofit/>
              </a:bodyPr>
              <a:lstStyle/>
              <a:p>
                <a:pPr>
                  <a:buNone/>
                </a:pPr>
                <a14:m>
                  <m:oMathPara xmlns:m="http://schemas.openxmlformats.org/officeDocument/2006/math">
                    <m:oMathParaPr>
                      <m:jc m:val="left"/>
                    </m:oMathParaPr>
                    <m:oMath xmlns:m="http://schemas.openxmlformats.org/officeDocument/2006/math">
                      <m:r>
                        <a:rPr lang="zh-CN" altLang="en-US" sz="3200" i="1" smtClean="0">
                          <a:solidFill>
                            <a:srgbClr val="000000"/>
                          </a:solidFill>
                          <a:latin typeface="Cambria Math" panose="02040503050406030204" pitchFamily="18" charset="0"/>
                        </a:rPr>
                        <m:t>𝛿</m:t>
                      </m:r>
                      <m:r>
                        <a:rPr lang="en-US" altLang="zh-CN" sz="3200" b="0" i="1" smtClean="0">
                          <a:solidFill>
                            <a:srgbClr val="000000"/>
                          </a:solidFill>
                          <a:latin typeface="Cambria Math" panose="02040503050406030204" pitchFamily="18" charset="0"/>
                        </a:rPr>
                        <m:t>𝐿</m:t>
                      </m:r>
                      <m:r>
                        <a:rPr lang="zh-CN" altLang="en-US" sz="3200" i="1">
                          <a:solidFill>
                            <a:srgbClr val="000000"/>
                          </a:solidFill>
                          <a:latin typeface="Cambria Math" panose="02040503050406030204" pitchFamily="18" charset="0"/>
                        </a:rPr>
                        <m:t>=</m:t>
                      </m:r>
                      <m:r>
                        <a:rPr lang="zh-CN" altLang="en-US" sz="3200" i="1">
                          <a:solidFill>
                            <a:srgbClr val="000000"/>
                          </a:solidFill>
                          <a:latin typeface="Cambria Math" panose="02040503050406030204" pitchFamily="18" charset="0"/>
                        </a:rPr>
                        <m:t>𝛿</m:t>
                      </m:r>
                      <m:nary>
                        <m:naryPr>
                          <m:ctrlPr>
                            <a:rPr lang="zh-CN" altLang="en-US" sz="3200" i="1">
                              <a:solidFill>
                                <a:srgbClr val="000000"/>
                              </a:solidFill>
                              <a:latin typeface="Cambria Math" panose="02040503050406030204" pitchFamily="18" charset="0"/>
                            </a:rPr>
                          </m:ctrlPr>
                        </m:naryPr>
                        <m:sub>
                          <m:r>
                            <a:rPr lang="zh-CN" altLang="en-US" sz="3200" i="1">
                              <a:solidFill>
                                <a:srgbClr val="000000"/>
                              </a:solidFill>
                              <a:latin typeface="Cambria Math" panose="02040503050406030204" pitchFamily="18" charset="0"/>
                            </a:rPr>
                            <m:t>𝐴</m:t>
                          </m:r>
                        </m:sub>
                        <m:sup>
                          <m:r>
                            <a:rPr lang="zh-CN" altLang="en-US" sz="3200" i="1">
                              <a:solidFill>
                                <a:srgbClr val="000000"/>
                              </a:solidFill>
                              <a:latin typeface="Cambria Math" panose="02040503050406030204" pitchFamily="18" charset="0"/>
                            </a:rPr>
                            <m:t>𝐵</m:t>
                          </m:r>
                        </m:sup>
                        <m:e>
                          <m:r>
                            <a:rPr lang="zh-CN" altLang="en-US" sz="3200" i="1">
                              <a:solidFill>
                                <a:srgbClr val="000000"/>
                              </a:solidFill>
                              <a:latin typeface="Cambria Math" panose="02040503050406030204" pitchFamily="18" charset="0"/>
                            </a:rPr>
                            <m:t>𝑛</m:t>
                          </m:r>
                          <m:r>
                            <m:rPr>
                              <m:sty m:val="p"/>
                            </m:rPr>
                            <a:rPr lang="zh-CN" altLang="en-US" sz="3200" i="0">
                              <a:solidFill>
                                <a:srgbClr val="000000"/>
                              </a:solidFill>
                              <a:latin typeface="Cambria Math" panose="02040503050406030204" pitchFamily="18" charset="0"/>
                            </a:rPr>
                            <m:t>d</m:t>
                          </m:r>
                          <m:r>
                            <a:rPr lang="zh-CN" altLang="en-US" sz="3200" i="1">
                              <a:solidFill>
                                <a:srgbClr val="000000"/>
                              </a:solidFill>
                              <a:latin typeface="Cambria Math" panose="02040503050406030204" pitchFamily="18" charset="0"/>
                            </a:rPr>
                            <m:t>𝑙</m:t>
                          </m:r>
                        </m:e>
                      </m:nary>
                      <m:r>
                        <a:rPr lang="zh-CN" altLang="en-US" sz="3200" i="1">
                          <a:solidFill>
                            <a:srgbClr val="000000"/>
                          </a:solidFill>
                          <a:latin typeface="Cambria Math" panose="02040503050406030204" pitchFamily="18" charset="0"/>
                        </a:rPr>
                        <m:t>=0</m:t>
                      </m:r>
                    </m:oMath>
                  </m:oMathPara>
                </a14:m>
                <a:endParaRPr lang="zh-CN" altLang="en-US" sz="3200" dirty="0"/>
              </a:p>
            </p:txBody>
          </p:sp>
        </mc:Choice>
        <mc:Fallback xmlns="">
          <p:sp>
            <p:nvSpPr>
              <p:cNvPr id="13316" name="Object 4">
                <a:extLst>
                  <a:ext uri="{FF2B5EF4-FFF2-40B4-BE49-F238E27FC236}">
                    <a16:creationId xmlns:a16="http://schemas.microsoft.com/office/drawing/2014/main" id="{7BFADF48-E5F0-4298-BBB7-0B92A56B1ADE}"/>
                  </a:ext>
                </a:extLst>
              </p:cNvPr>
              <p:cNvSpPr txBox="1">
                <a:spLocks noRot="1" noChangeAspect="1" noMove="1" noResize="1" noEditPoints="1" noAdjustHandles="1" noChangeArrowheads="1" noChangeShapeType="1" noTextEdit="1"/>
              </p:cNvSpPr>
              <p:nvPr>
                <p:ph idx="1"/>
              </p:nvPr>
            </p:nvSpPr>
            <p:spPr bwMode="auto">
              <a:xfrm>
                <a:off x="4382278" y="3480200"/>
                <a:ext cx="3651380" cy="1287743"/>
              </a:xfrm>
              <a:prstGeom prst="rect">
                <a:avLst/>
              </a:prstGeom>
              <a:blipFill>
                <a:blip r:embed="rId2"/>
                <a:stretch>
                  <a:fillRect/>
                </a:stretch>
              </a:blipFill>
              <a:ln w="9525" cap="flat" cmpd="sng">
                <a:solidFill>
                  <a:schemeClr val="accent2"/>
                </a:solidFill>
                <a:miter lim="800000"/>
                <a:headEnd/>
                <a:tailEnd/>
              </a:ln>
              <a:effectLst/>
            </p:spPr>
            <p:txBody>
              <a:bodyPr/>
              <a:lstStyle/>
              <a:p>
                <a:r>
                  <a:rPr lang="zh-CN" altLang="en-US">
                    <a:noFill/>
                  </a:rPr>
                  <a:t> </a:t>
                </a:r>
              </a:p>
            </p:txBody>
          </p:sp>
        </mc:Fallback>
      </mc:AlternateContent>
      <p:sp>
        <p:nvSpPr>
          <p:cNvPr id="13317" name="Text Box 5">
            <a:extLst>
              <a:ext uri="{FF2B5EF4-FFF2-40B4-BE49-F238E27FC236}">
                <a16:creationId xmlns:a16="http://schemas.microsoft.com/office/drawing/2014/main" id="{DB5CDB01-D558-4BD0-BA3B-A0837A66057E}"/>
              </a:ext>
            </a:extLst>
          </p:cNvPr>
          <p:cNvSpPr txBox="1">
            <a:spLocks noChangeArrowheads="1"/>
          </p:cNvSpPr>
          <p:nvPr/>
        </p:nvSpPr>
        <p:spPr bwMode="auto">
          <a:xfrm>
            <a:off x="2590559" y="5105700"/>
            <a:ext cx="7402989" cy="548292"/>
          </a:xfrm>
          <a:prstGeom prst="rect">
            <a:avLst/>
          </a:prstGeom>
          <a:gradFill rotWithShape="1">
            <a:gsLst>
              <a:gs pos="0">
                <a:schemeClr val="bg1"/>
              </a:gs>
              <a:gs pos="50000">
                <a:srgbClr val="99CCFF">
                  <a:alpha val="56999"/>
                </a:srgbClr>
              </a:gs>
              <a:gs pos="100000">
                <a:schemeClr val="bg1"/>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963" b="1">
                <a:solidFill>
                  <a:srgbClr val="FF33CC"/>
                </a:solidFill>
                <a:latin typeface="楷体_GB2312" pitchFamily="49" charset="-122"/>
                <a:ea typeface="楷体_GB2312" pitchFamily="49" charset="-122"/>
              </a:rPr>
              <a:t>两点之间光沿着所需时间为极值的路径传播</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315"/>
                                        </p:tgtEl>
                                        <p:attrNameLst>
                                          <p:attrName>style.visibility</p:attrName>
                                        </p:attrNameLst>
                                      </p:cBhvr>
                                      <p:to>
                                        <p:strVal val="visible"/>
                                      </p:to>
                                    </p:set>
                                    <p:anim calcmode="lin" valueType="num">
                                      <p:cBhvr additive="base">
                                        <p:cTn id="7" dur="500" fill="hold"/>
                                        <p:tgtEl>
                                          <p:spTgt spid="13315"/>
                                        </p:tgtEl>
                                        <p:attrNameLst>
                                          <p:attrName>ppt_x</p:attrName>
                                        </p:attrNameLst>
                                      </p:cBhvr>
                                      <p:tavLst>
                                        <p:tav tm="0">
                                          <p:val>
                                            <p:strVal val="0-#ppt_w/2"/>
                                          </p:val>
                                        </p:tav>
                                        <p:tav tm="100000">
                                          <p:val>
                                            <p:strVal val="#ppt_x"/>
                                          </p:val>
                                        </p:tav>
                                      </p:tavLst>
                                    </p:anim>
                                    <p:anim calcmode="lin" valueType="num">
                                      <p:cBhvr additive="base">
                                        <p:cTn id="8" dur="500" fill="hold"/>
                                        <p:tgtEl>
                                          <p:spTgt spid="1331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3317"/>
                                        </p:tgtEl>
                                        <p:attrNameLst>
                                          <p:attrName>style.visibility</p:attrName>
                                        </p:attrNameLst>
                                      </p:cBhvr>
                                      <p:to>
                                        <p:strVal val="visible"/>
                                      </p:to>
                                    </p:set>
                                    <p:animEffect transition="in" filter="dissolve">
                                      <p:cBhvr>
                                        <p:cTn id="13" dur="500"/>
                                        <p:tgtEl>
                                          <p:spTgt spid="133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autoUpdateAnimBg="0"/>
      <p:bldP spid="13317" grpId="0" bldLvl="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a:extLst>
              <a:ext uri="{FF2B5EF4-FFF2-40B4-BE49-F238E27FC236}">
                <a16:creationId xmlns:a16="http://schemas.microsoft.com/office/drawing/2014/main" id="{57F95FDA-96B9-437F-930E-930DA05B2049}"/>
              </a:ext>
            </a:extLst>
          </p:cNvPr>
          <p:cNvSpPr txBox="1">
            <a:spLocks noChangeArrowheads="1"/>
          </p:cNvSpPr>
          <p:nvPr/>
        </p:nvSpPr>
        <p:spPr bwMode="auto">
          <a:xfrm>
            <a:off x="2819046" y="534260"/>
            <a:ext cx="3618298" cy="483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2540" b="1" dirty="0">
                <a:solidFill>
                  <a:srgbClr val="000099"/>
                </a:solidFill>
                <a:latin typeface="Times New Roman" panose="02020603050405020304" pitchFamily="18" charset="0"/>
                <a:ea typeface="宋体" panose="02010600030101010101" pitchFamily="2" charset="-122"/>
                <a:sym typeface="Arial" panose="020B0604020202020204" pitchFamily="34" charset="0"/>
              </a:rPr>
              <a:t>（2）、费马原理的应用</a:t>
            </a:r>
          </a:p>
        </p:txBody>
      </p:sp>
      <p:sp>
        <p:nvSpPr>
          <p:cNvPr id="14339" name="Text Box 3">
            <a:extLst>
              <a:ext uri="{FF2B5EF4-FFF2-40B4-BE49-F238E27FC236}">
                <a16:creationId xmlns:a16="http://schemas.microsoft.com/office/drawing/2014/main" id="{B2C92644-C1EE-4E03-A94C-16ABB808427C}"/>
              </a:ext>
            </a:extLst>
          </p:cNvPr>
          <p:cNvSpPr txBox="1">
            <a:spLocks noChangeArrowheads="1"/>
          </p:cNvSpPr>
          <p:nvPr/>
        </p:nvSpPr>
        <p:spPr bwMode="auto">
          <a:xfrm>
            <a:off x="1980696" y="1641418"/>
            <a:ext cx="8534699" cy="990720"/>
          </a:xfrm>
          <a:prstGeom prst="rect">
            <a:avLst/>
          </a:prstGeom>
          <a:gradFill rotWithShape="1">
            <a:gsLst>
              <a:gs pos="0">
                <a:schemeClr val="bg1"/>
              </a:gs>
              <a:gs pos="100000">
                <a:srgbClr val="FFFF99"/>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zh-CN" altLang="en-US" sz="2540" b="1">
                <a:ea typeface="楷体_GB2312" pitchFamily="49" charset="-122"/>
                <a:sym typeface="Wingdings" panose="05000000000000000000" pitchFamily="2" charset="2"/>
              </a:rPr>
              <a:t></a:t>
            </a:r>
            <a:r>
              <a:rPr lang="en-US" altLang="zh-CN" sz="2540" b="1">
                <a:ea typeface="楷体_GB2312" pitchFamily="49" charset="-122"/>
              </a:rPr>
              <a:t>. </a:t>
            </a:r>
            <a:r>
              <a:rPr lang="zh-CN" altLang="en-US" sz="2540" b="1">
                <a:latin typeface="楷体_GB2312" pitchFamily="49" charset="-122"/>
                <a:ea typeface="楷体_GB2312" pitchFamily="49" charset="-122"/>
              </a:rPr>
              <a:t>根据直线是两点间最短距离这一几何公理</a:t>
            </a:r>
            <a:r>
              <a:rPr lang="en-US" altLang="zh-CN" sz="2540" b="1">
                <a:latin typeface="楷体_GB2312" pitchFamily="49" charset="-122"/>
                <a:ea typeface="楷体_GB2312" pitchFamily="49" charset="-122"/>
              </a:rPr>
              <a:t>,</a:t>
            </a:r>
            <a:r>
              <a:rPr lang="zh-CN" altLang="en-US" sz="2540" b="1">
                <a:latin typeface="楷体_GB2312" pitchFamily="49" charset="-122"/>
                <a:ea typeface="楷体_GB2312" pitchFamily="49" charset="-122"/>
              </a:rPr>
              <a:t>对于真空或均匀介质</a:t>
            </a:r>
            <a:r>
              <a:rPr lang="en-US" altLang="zh-CN" sz="2540" b="1">
                <a:latin typeface="楷体_GB2312" pitchFamily="49" charset="-122"/>
                <a:ea typeface="楷体_GB2312" pitchFamily="49" charset="-122"/>
              </a:rPr>
              <a:t>,</a:t>
            </a:r>
            <a:r>
              <a:rPr lang="zh-CN" altLang="en-US" sz="2540" b="1">
                <a:solidFill>
                  <a:schemeClr val="tx2"/>
                </a:solidFill>
                <a:latin typeface="楷体_GB2312" pitchFamily="49" charset="-122"/>
                <a:ea typeface="楷体_GB2312" pitchFamily="49" charset="-122"/>
              </a:rPr>
              <a:t>费马原理可直接得到光线的直线传播定律</a:t>
            </a:r>
            <a:r>
              <a:rPr lang="zh-CN" altLang="en-US" sz="2540" b="1">
                <a:latin typeface="楷体_GB2312" pitchFamily="49" charset="-122"/>
                <a:ea typeface="楷体_GB2312" pitchFamily="49" charset="-122"/>
              </a:rPr>
              <a:t>。</a:t>
            </a:r>
          </a:p>
        </p:txBody>
      </p:sp>
      <p:sp>
        <p:nvSpPr>
          <p:cNvPr id="14340" name="Text Box 4">
            <a:extLst>
              <a:ext uri="{FF2B5EF4-FFF2-40B4-BE49-F238E27FC236}">
                <a16:creationId xmlns:a16="http://schemas.microsoft.com/office/drawing/2014/main" id="{A5707DBA-1B74-428D-B5D6-B371F61E6210}"/>
              </a:ext>
            </a:extLst>
          </p:cNvPr>
          <p:cNvSpPr txBox="1">
            <a:spLocks noChangeArrowheads="1"/>
          </p:cNvSpPr>
          <p:nvPr/>
        </p:nvSpPr>
        <p:spPr bwMode="auto">
          <a:xfrm>
            <a:off x="1906774" y="3202193"/>
            <a:ext cx="8381814" cy="1467197"/>
          </a:xfrm>
          <a:prstGeom prst="rect">
            <a:avLst/>
          </a:prstGeom>
          <a:gradFill rotWithShape="1">
            <a:gsLst>
              <a:gs pos="0">
                <a:schemeClr val="bg1"/>
              </a:gs>
              <a:gs pos="100000">
                <a:srgbClr val="FF99CC">
                  <a:alpha val="46999"/>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zh-CN" altLang="en-US" sz="2540" b="1">
                <a:ea typeface="楷体_GB2312" pitchFamily="49" charset="-122"/>
                <a:sym typeface="Wingdings" panose="05000000000000000000" pitchFamily="2" charset="2"/>
              </a:rPr>
              <a:t></a:t>
            </a:r>
            <a:r>
              <a:rPr lang="en-US" altLang="zh-CN" sz="2540" b="1">
                <a:ea typeface="楷体_GB2312" pitchFamily="49" charset="-122"/>
              </a:rPr>
              <a:t>. </a:t>
            </a:r>
            <a:r>
              <a:rPr lang="zh-CN" altLang="en-US" sz="2540" b="1">
                <a:latin typeface="楷体_GB2312" pitchFamily="49" charset="-122"/>
                <a:ea typeface="楷体_GB2312" pitchFamily="49" charset="-122"/>
              </a:rPr>
              <a:t>费马原理只涉及光线传播路径</a:t>
            </a:r>
            <a:r>
              <a:rPr lang="en-US" altLang="zh-CN" sz="2540" b="1">
                <a:latin typeface="楷体_GB2312" pitchFamily="49" charset="-122"/>
                <a:ea typeface="楷体_GB2312" pitchFamily="49" charset="-122"/>
              </a:rPr>
              <a:t>,</a:t>
            </a:r>
            <a:r>
              <a:rPr lang="zh-CN" altLang="en-US" sz="2540" b="1">
                <a:latin typeface="楷体_GB2312" pitchFamily="49" charset="-122"/>
                <a:ea typeface="楷体_GB2312" pitchFamily="49" charset="-122"/>
              </a:rPr>
              <a:t>并未涉及到光线的传播方向。若路径</a:t>
            </a:r>
            <a:r>
              <a:rPr lang="en-US" altLang="zh-CN" sz="2540" b="1">
                <a:ea typeface="楷体_GB2312" pitchFamily="49" charset="-122"/>
              </a:rPr>
              <a:t>AB</a:t>
            </a:r>
            <a:r>
              <a:rPr lang="zh-CN" altLang="en-US" sz="2540" b="1">
                <a:latin typeface="楷体_GB2312" pitchFamily="49" charset="-122"/>
                <a:ea typeface="楷体_GB2312" pitchFamily="49" charset="-122"/>
              </a:rPr>
              <a:t>的路径取极值，则其逆路径</a:t>
            </a:r>
            <a:r>
              <a:rPr lang="en-US" altLang="zh-CN" sz="2540" b="1">
                <a:ea typeface="楷体_GB2312" pitchFamily="49" charset="-122"/>
              </a:rPr>
              <a:t>BA</a:t>
            </a:r>
            <a:r>
              <a:rPr lang="zh-CN" altLang="en-US" sz="2540" b="1">
                <a:latin typeface="楷体_GB2312" pitchFamily="49" charset="-122"/>
                <a:ea typeface="楷体_GB2312" pitchFamily="49" charset="-122"/>
              </a:rPr>
              <a:t>的光程也取极值</a:t>
            </a:r>
            <a:r>
              <a:rPr lang="en-US" altLang="zh-CN" sz="2540" b="1">
                <a:ea typeface="楷体_GB2312" pitchFamily="49" charset="-122"/>
              </a:rPr>
              <a:t>——</a:t>
            </a:r>
            <a:r>
              <a:rPr lang="zh-CN" altLang="en-US" sz="2540" b="1">
                <a:latin typeface="楷体_GB2312" pitchFamily="49" charset="-122"/>
                <a:ea typeface="楷体_GB2312" pitchFamily="49" charset="-122"/>
              </a:rPr>
              <a:t>包含了</a:t>
            </a:r>
            <a:r>
              <a:rPr lang="zh-CN" altLang="en-US" sz="2540" b="1">
                <a:solidFill>
                  <a:schemeClr val="tx2"/>
                </a:solidFill>
                <a:latin typeface="楷体_GB2312" pitchFamily="49" charset="-122"/>
                <a:ea typeface="楷体_GB2312" pitchFamily="49" charset="-122"/>
              </a:rPr>
              <a:t>光的可逆性</a:t>
            </a:r>
            <a:r>
              <a:rPr lang="zh-CN" altLang="en-US" sz="2540" b="1">
                <a:latin typeface="楷体_GB2312" pitchFamily="49" charset="-122"/>
                <a:ea typeface="楷体_GB2312" pitchFamily="49" charset="-122"/>
              </a:rPr>
              <a:t>。</a:t>
            </a:r>
          </a:p>
        </p:txBody>
      </p:sp>
      <p:sp>
        <p:nvSpPr>
          <p:cNvPr id="14341" name="Text Box 5">
            <a:extLst>
              <a:ext uri="{FF2B5EF4-FFF2-40B4-BE49-F238E27FC236}">
                <a16:creationId xmlns:a16="http://schemas.microsoft.com/office/drawing/2014/main" id="{DC050A2C-1670-498D-8941-8604774CC1C7}"/>
              </a:ext>
            </a:extLst>
          </p:cNvPr>
          <p:cNvSpPr txBox="1">
            <a:spLocks noChangeArrowheads="1"/>
          </p:cNvSpPr>
          <p:nvPr/>
        </p:nvSpPr>
        <p:spPr bwMode="auto">
          <a:xfrm>
            <a:off x="1905095" y="5181303"/>
            <a:ext cx="7543464" cy="483209"/>
          </a:xfrm>
          <a:prstGeom prst="rect">
            <a:avLst/>
          </a:prstGeom>
          <a:gradFill rotWithShape="1">
            <a:gsLst>
              <a:gs pos="0">
                <a:schemeClr val="bg1"/>
              </a:gs>
              <a:gs pos="100000">
                <a:srgbClr val="99CCFF">
                  <a:alpha val="48999"/>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540" b="1">
                <a:ea typeface="楷体_GB2312" pitchFamily="49" charset="-122"/>
                <a:sym typeface="Wingdings" panose="05000000000000000000" pitchFamily="2" charset="2"/>
              </a:rPr>
              <a:t></a:t>
            </a:r>
            <a:r>
              <a:rPr lang="en-US" altLang="zh-CN" sz="2540" b="1">
                <a:ea typeface="楷体_GB2312" pitchFamily="49" charset="-122"/>
              </a:rPr>
              <a:t>. </a:t>
            </a:r>
            <a:r>
              <a:rPr lang="zh-CN" altLang="en-US" sz="2540" b="1">
                <a:latin typeface="楷体_GB2312" pitchFamily="49" charset="-122"/>
                <a:ea typeface="楷体_GB2312" pitchFamily="49" charset="-122"/>
              </a:rPr>
              <a:t>由费马原理导出光的反射定律和折射定律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338"/>
                                        </p:tgtEl>
                                        <p:attrNameLst>
                                          <p:attrName>style.visibility</p:attrName>
                                        </p:attrNameLst>
                                      </p:cBhvr>
                                      <p:to>
                                        <p:strVal val="visible"/>
                                      </p:to>
                                    </p:set>
                                    <p:anim calcmode="lin" valueType="num">
                                      <p:cBhvr additive="base">
                                        <p:cTn id="7" dur="500" fill="hold"/>
                                        <p:tgtEl>
                                          <p:spTgt spid="14338"/>
                                        </p:tgtEl>
                                        <p:attrNameLst>
                                          <p:attrName>ppt_x</p:attrName>
                                        </p:attrNameLst>
                                      </p:cBhvr>
                                      <p:tavLst>
                                        <p:tav tm="0">
                                          <p:val>
                                            <p:strVal val="0-#ppt_w/2"/>
                                          </p:val>
                                        </p:tav>
                                        <p:tav tm="100000">
                                          <p:val>
                                            <p:strVal val="#ppt_x"/>
                                          </p:val>
                                        </p:tav>
                                      </p:tavLst>
                                    </p:anim>
                                    <p:anim calcmode="lin" valueType="num">
                                      <p:cBhvr additive="base">
                                        <p:cTn id="8" dur="500" fill="hold"/>
                                        <p:tgtEl>
                                          <p:spTgt spid="1433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339"/>
                                        </p:tgtEl>
                                        <p:attrNameLst>
                                          <p:attrName>style.visibility</p:attrName>
                                        </p:attrNameLst>
                                      </p:cBhvr>
                                      <p:to>
                                        <p:strVal val="visible"/>
                                      </p:to>
                                    </p:set>
                                    <p:anim calcmode="lin" valueType="num">
                                      <p:cBhvr additive="base">
                                        <p:cTn id="13" dur="500" fill="hold"/>
                                        <p:tgtEl>
                                          <p:spTgt spid="14339"/>
                                        </p:tgtEl>
                                        <p:attrNameLst>
                                          <p:attrName>ppt_x</p:attrName>
                                        </p:attrNameLst>
                                      </p:cBhvr>
                                      <p:tavLst>
                                        <p:tav tm="0">
                                          <p:val>
                                            <p:strVal val="0-#ppt_w/2"/>
                                          </p:val>
                                        </p:tav>
                                        <p:tav tm="100000">
                                          <p:val>
                                            <p:strVal val="#ppt_x"/>
                                          </p:val>
                                        </p:tav>
                                      </p:tavLst>
                                    </p:anim>
                                    <p:anim calcmode="lin" valueType="num">
                                      <p:cBhvr additive="base">
                                        <p:cTn id="14" dur="500" fill="hold"/>
                                        <p:tgtEl>
                                          <p:spTgt spid="14339"/>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14340"/>
                                        </p:tgtEl>
                                        <p:attrNameLst>
                                          <p:attrName>style.visibility</p:attrName>
                                        </p:attrNameLst>
                                      </p:cBhvr>
                                      <p:to>
                                        <p:strVal val="visible"/>
                                      </p:to>
                                    </p:set>
                                    <p:animEffect transition="in" filter="blinds(horizontal)">
                                      <p:cBhvr>
                                        <p:cTn id="19" dur="500"/>
                                        <p:tgtEl>
                                          <p:spTgt spid="14340"/>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43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autoUpdateAnimBg="0"/>
      <p:bldP spid="14339" grpId="0" bldLvl="0" animBg="1" autoUpdateAnimBg="0"/>
      <p:bldP spid="14340" grpId="0" bldLvl="0" animBg="1" autoUpdateAnimBg="0"/>
      <p:bldP spid="14341" grpId="0" bldLvl="0" animBg="1"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298D57E0-3320-451F-B429-D4D4CDE681C8}"/>
              </a:ext>
            </a:extLst>
          </p:cNvPr>
          <p:cNvSpPr>
            <a:spLocks noGrp="1" noChangeArrowheads="1"/>
          </p:cNvSpPr>
          <p:nvPr>
            <p:ph type="title"/>
          </p:nvPr>
        </p:nvSpPr>
        <p:spPr>
          <a:xfrm>
            <a:off x="3657395" y="381374"/>
            <a:ext cx="5335867" cy="456976"/>
          </a:xfrm>
        </p:spPr>
        <p:txBody>
          <a:bodyPr/>
          <a:lstStyle/>
          <a:p>
            <a:pPr algn="l">
              <a:lnSpc>
                <a:spcPct val="10000"/>
              </a:lnSpc>
            </a:pPr>
            <a:r>
              <a:rPr lang="zh-CN" altLang="en-US" sz="2963">
                <a:solidFill>
                  <a:srgbClr val="000099"/>
                </a:solidFill>
                <a:latin typeface="宋体" panose="02010600030101010101" pitchFamily="2" charset="-122"/>
                <a:sym typeface="Wingdings" panose="05000000000000000000" pitchFamily="2" charset="2"/>
              </a:rPr>
              <a:t> </a:t>
            </a:r>
            <a:r>
              <a:rPr lang="zh-CN" altLang="en-US" sz="2963">
                <a:solidFill>
                  <a:srgbClr val="000099"/>
                </a:solidFill>
                <a:latin typeface="宋体" panose="02010600030101010101" pitchFamily="2" charset="-122"/>
              </a:rPr>
              <a:t>由费马原理证明折射定律</a:t>
            </a:r>
          </a:p>
        </p:txBody>
      </p:sp>
      <p:sp>
        <p:nvSpPr>
          <p:cNvPr id="15363" name="Rectangle 3">
            <a:extLst>
              <a:ext uri="{FF2B5EF4-FFF2-40B4-BE49-F238E27FC236}">
                <a16:creationId xmlns:a16="http://schemas.microsoft.com/office/drawing/2014/main" id="{BA870F05-8A4F-414D-A0C5-6FD083ECD0DC}"/>
              </a:ext>
            </a:extLst>
          </p:cNvPr>
          <p:cNvSpPr>
            <a:spLocks noChangeArrowheads="1"/>
          </p:cNvSpPr>
          <p:nvPr/>
        </p:nvSpPr>
        <p:spPr bwMode="auto">
          <a:xfrm>
            <a:off x="1829492" y="1827905"/>
            <a:ext cx="8611981" cy="1525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SzPct val="100000"/>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SzPct val="100000"/>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SzPct val="100000"/>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SzPct val="100000"/>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just">
              <a:lnSpc>
                <a:spcPct val="120000"/>
              </a:lnSpc>
              <a:spcBef>
                <a:spcPct val="20000"/>
              </a:spcBef>
            </a:pPr>
            <a:r>
              <a:rPr lang="zh-CN" altLang="en-US" sz="2540">
                <a:solidFill>
                  <a:srgbClr val="000099"/>
                </a:solidFill>
                <a:latin typeface="Times New Roman" panose="02020603050405020304" pitchFamily="18" charset="0"/>
                <a:ea typeface="宋体" panose="02010600030101010101" pitchFamily="2" charset="-122"/>
                <a:cs typeface="Times New Roman" panose="02020603050405020304" pitchFamily="18" charset="0"/>
              </a:rPr>
              <a:t>    通过空间两点</a:t>
            </a:r>
            <a:r>
              <a:rPr lang="en-US" altLang="zh-CN" sz="2540" i="1">
                <a:solidFill>
                  <a:srgbClr val="000099"/>
                </a:solidFill>
                <a:latin typeface="Times New Roman" panose="02020603050405020304" pitchFamily="18" charset="0"/>
                <a:ea typeface="宋体" panose="02010600030101010101" pitchFamily="2" charset="-122"/>
                <a:cs typeface="Times New Roman" panose="02020603050405020304" pitchFamily="18" charset="0"/>
              </a:rPr>
              <a:t>A</a:t>
            </a:r>
            <a:r>
              <a:rPr lang="zh-CN" altLang="en-US" sz="2540">
                <a:solidFill>
                  <a:srgbClr val="000099"/>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540" i="1">
                <a:solidFill>
                  <a:srgbClr val="000099"/>
                </a:solidFill>
                <a:latin typeface="Times New Roman" panose="02020603050405020304" pitchFamily="18" charset="0"/>
                <a:ea typeface="宋体" panose="02010600030101010101" pitchFamily="2" charset="-122"/>
                <a:cs typeface="Times New Roman" panose="02020603050405020304" pitchFamily="18" charset="0"/>
              </a:rPr>
              <a:t>B</a:t>
            </a:r>
            <a:r>
              <a:rPr lang="zh-CN" altLang="en-US" sz="2540">
                <a:solidFill>
                  <a:srgbClr val="000099"/>
                </a:solidFill>
                <a:latin typeface="Times New Roman" panose="02020603050405020304" pitchFamily="18" charset="0"/>
                <a:ea typeface="宋体" panose="02010600030101010101" pitchFamily="2" charset="-122"/>
                <a:cs typeface="Times New Roman" panose="02020603050405020304" pitchFamily="18" charset="0"/>
              </a:rPr>
              <a:t>可以作无数个平面，</a:t>
            </a:r>
            <a:r>
              <a:rPr lang="zh-CN" altLang="en-US" sz="2540">
                <a:solidFill>
                  <a:srgbClr val="000099"/>
                </a:solidFill>
                <a:latin typeface="Times New Roman" panose="02020603050405020304" pitchFamily="18" charset="0"/>
                <a:ea typeface="宋体" panose="02010600030101010101" pitchFamily="2" charset="-122"/>
                <a:cs typeface="Times New Roman" panose="02020603050405020304" pitchFamily="18" charset="0"/>
                <a:sym typeface="Arial" panose="020B0604020202020204" pitchFamily="34" charset="0"/>
              </a:rPr>
              <a:t>其中必有一个平面垂直于两种介质 </a:t>
            </a:r>
            <a:r>
              <a:rPr lang="en-US" altLang="zh-CN" sz="2540" i="1">
                <a:solidFill>
                  <a:srgbClr val="000099"/>
                </a:solidFill>
                <a:latin typeface="Times New Roman" panose="02020603050405020304" pitchFamily="18" charset="0"/>
                <a:ea typeface="宋体" panose="02010600030101010101" pitchFamily="2" charset="-122"/>
                <a:cs typeface="Times New Roman" panose="02020603050405020304" pitchFamily="18" charset="0"/>
                <a:sym typeface="Arial" panose="020B0604020202020204" pitchFamily="34" charset="0"/>
              </a:rPr>
              <a:t>n</a:t>
            </a:r>
            <a:r>
              <a:rPr lang="en-US" altLang="zh-CN" sz="2540" baseline="-25000">
                <a:solidFill>
                  <a:srgbClr val="000099"/>
                </a:solidFill>
                <a:latin typeface="Times New Roman" panose="02020603050405020304" pitchFamily="18" charset="0"/>
                <a:ea typeface="宋体" panose="02010600030101010101" pitchFamily="2" charset="-122"/>
                <a:cs typeface="Times New Roman" panose="02020603050405020304" pitchFamily="18" charset="0"/>
                <a:sym typeface="Arial" panose="020B0604020202020204" pitchFamily="34" charset="0"/>
              </a:rPr>
              <a:t>1</a:t>
            </a:r>
            <a:r>
              <a:rPr lang="zh-CN" altLang="en-US" sz="2540">
                <a:solidFill>
                  <a:srgbClr val="000099"/>
                </a:solidFill>
                <a:latin typeface="Times New Roman" panose="02020603050405020304" pitchFamily="18" charset="0"/>
                <a:ea typeface="宋体" panose="02010600030101010101" pitchFamily="2" charset="-122"/>
                <a:cs typeface="Times New Roman" panose="02020603050405020304" pitchFamily="18" charset="0"/>
                <a:sym typeface="Arial" panose="020B0604020202020204" pitchFamily="34" charset="0"/>
              </a:rPr>
              <a:t>和</a:t>
            </a:r>
            <a:r>
              <a:rPr lang="en-US" altLang="zh-CN" sz="2540" i="1">
                <a:solidFill>
                  <a:srgbClr val="000099"/>
                </a:solidFill>
                <a:latin typeface="Times New Roman" panose="02020603050405020304" pitchFamily="18" charset="0"/>
                <a:ea typeface="宋体" panose="02010600030101010101" pitchFamily="2" charset="-122"/>
                <a:cs typeface="Times New Roman" panose="02020603050405020304" pitchFamily="18" charset="0"/>
                <a:sym typeface="Arial" panose="020B0604020202020204" pitchFamily="34" charset="0"/>
              </a:rPr>
              <a:t>n</a:t>
            </a:r>
            <a:r>
              <a:rPr lang="en-US" altLang="zh-CN" sz="2540" baseline="-25000">
                <a:solidFill>
                  <a:srgbClr val="000099"/>
                </a:solidFill>
                <a:latin typeface="Times New Roman" panose="02020603050405020304" pitchFamily="18" charset="0"/>
                <a:ea typeface="宋体" panose="02010600030101010101" pitchFamily="2" charset="-122"/>
                <a:cs typeface="Times New Roman" panose="02020603050405020304" pitchFamily="18" charset="0"/>
                <a:sym typeface="Arial" panose="020B0604020202020204" pitchFamily="34" charset="0"/>
              </a:rPr>
              <a:t>2</a:t>
            </a:r>
            <a:r>
              <a:rPr lang="en-US" altLang="zh-CN" sz="2540">
                <a:solidFill>
                  <a:srgbClr val="000099"/>
                </a:solidFill>
                <a:latin typeface="Times New Roman" panose="02020603050405020304" pitchFamily="18" charset="0"/>
                <a:ea typeface="宋体" panose="02010600030101010101" pitchFamily="2" charset="-122"/>
                <a:cs typeface="Times New Roman" panose="02020603050405020304" pitchFamily="18" charset="0"/>
                <a:sym typeface="Arial" panose="020B0604020202020204" pitchFamily="34" charset="0"/>
              </a:rPr>
              <a:t> </a:t>
            </a:r>
            <a:r>
              <a:rPr lang="zh-CN" altLang="en-US" sz="2540">
                <a:solidFill>
                  <a:srgbClr val="000099"/>
                </a:solidFill>
                <a:latin typeface="Times New Roman" panose="02020603050405020304" pitchFamily="18" charset="0"/>
                <a:ea typeface="宋体" panose="02010600030101010101" pitchFamily="2" charset="-122"/>
                <a:cs typeface="Times New Roman" panose="02020603050405020304" pitchFamily="18" charset="0"/>
                <a:sym typeface="Arial" panose="020B0604020202020204" pitchFamily="34" charset="0"/>
              </a:rPr>
              <a:t>之间的界面，</a:t>
            </a:r>
            <a:r>
              <a:rPr lang="en-US" altLang="zh-CN" sz="2540" i="1">
                <a:solidFill>
                  <a:srgbClr val="000099"/>
                </a:solidFill>
                <a:latin typeface="Times New Roman" panose="02020603050405020304" pitchFamily="18" charset="0"/>
                <a:ea typeface="宋体" panose="02010600030101010101" pitchFamily="2" charset="-122"/>
                <a:cs typeface="Times New Roman" panose="02020603050405020304" pitchFamily="18" charset="0"/>
                <a:sym typeface="Arial" panose="020B0604020202020204" pitchFamily="34" charset="0"/>
              </a:rPr>
              <a:t>OO</a:t>
            </a:r>
            <a:r>
              <a:rPr lang="zh-CN" altLang="en-US" sz="2540">
                <a:solidFill>
                  <a:srgbClr val="000099"/>
                </a:solidFill>
                <a:latin typeface="Times New Roman" panose="02020603050405020304" pitchFamily="18" charset="0"/>
                <a:ea typeface="宋体" panose="02010600030101010101" pitchFamily="2" charset="-122"/>
                <a:cs typeface="Times New Roman" panose="02020603050405020304" pitchFamily="18" charset="0"/>
                <a:sym typeface="Arial" panose="020B0604020202020204" pitchFamily="34" charset="0"/>
              </a:rPr>
              <a:t>'是它们的交线。通过</a:t>
            </a:r>
            <a:r>
              <a:rPr lang="en-US" altLang="zh-CN" sz="2540" i="1">
                <a:solidFill>
                  <a:srgbClr val="000099"/>
                </a:solidFill>
                <a:latin typeface="Times New Roman" panose="02020603050405020304" pitchFamily="18" charset="0"/>
                <a:ea typeface="宋体" panose="02010600030101010101" pitchFamily="2" charset="-122"/>
                <a:cs typeface="Times New Roman" panose="02020603050405020304" pitchFamily="18" charset="0"/>
                <a:sym typeface="Arial" panose="020B0604020202020204" pitchFamily="34" charset="0"/>
              </a:rPr>
              <a:t>A</a:t>
            </a:r>
            <a:r>
              <a:rPr lang="zh-CN" altLang="en-US" sz="2540">
                <a:solidFill>
                  <a:srgbClr val="000099"/>
                </a:solidFill>
                <a:latin typeface="Times New Roman" panose="02020603050405020304" pitchFamily="18" charset="0"/>
                <a:ea typeface="宋体" panose="02010600030101010101" pitchFamily="2" charset="-122"/>
                <a:cs typeface="Times New Roman" panose="02020603050405020304" pitchFamily="18" charset="0"/>
                <a:sym typeface="Arial" panose="020B0604020202020204" pitchFamily="34" charset="0"/>
              </a:rPr>
              <a:t>点的入射线交界面于</a:t>
            </a:r>
            <a:r>
              <a:rPr lang="en-US" altLang="zh-CN" sz="2540" i="1">
                <a:solidFill>
                  <a:srgbClr val="000099"/>
                </a:solidFill>
                <a:latin typeface="Times New Roman" panose="02020603050405020304" pitchFamily="18" charset="0"/>
                <a:ea typeface="宋体" panose="02010600030101010101" pitchFamily="2" charset="-122"/>
                <a:cs typeface="Times New Roman" panose="02020603050405020304" pitchFamily="18" charset="0"/>
                <a:sym typeface="Arial" panose="020B0604020202020204" pitchFamily="34" charset="0"/>
              </a:rPr>
              <a:t>C</a:t>
            </a:r>
            <a:r>
              <a:rPr lang="zh-CN" altLang="en-US" sz="2540">
                <a:solidFill>
                  <a:srgbClr val="000099"/>
                </a:solidFill>
                <a:latin typeface="Times New Roman" panose="02020603050405020304" pitchFamily="18" charset="0"/>
                <a:ea typeface="宋体" panose="02010600030101010101" pitchFamily="2" charset="-122"/>
                <a:cs typeface="Times New Roman" panose="02020603050405020304" pitchFamily="18" charset="0"/>
                <a:sym typeface="Arial" panose="020B0604020202020204" pitchFamily="34" charset="0"/>
              </a:rPr>
              <a:t>点，求</a:t>
            </a:r>
            <a:r>
              <a:rPr lang="en-US" altLang="zh-CN" sz="2540" i="1">
                <a:solidFill>
                  <a:srgbClr val="000099"/>
                </a:solidFill>
                <a:latin typeface="Times New Roman" panose="02020603050405020304" pitchFamily="18" charset="0"/>
                <a:ea typeface="宋体" panose="02010600030101010101" pitchFamily="2" charset="-122"/>
                <a:cs typeface="Times New Roman" panose="02020603050405020304" pitchFamily="18" charset="0"/>
                <a:sym typeface="Arial" panose="020B0604020202020204" pitchFamily="34" charset="0"/>
              </a:rPr>
              <a:t>C</a:t>
            </a:r>
            <a:r>
              <a:rPr lang="zh-CN" altLang="en-US" sz="2540">
                <a:solidFill>
                  <a:srgbClr val="000099"/>
                </a:solidFill>
                <a:latin typeface="Times New Roman" panose="02020603050405020304" pitchFamily="18" charset="0"/>
                <a:ea typeface="宋体" panose="02010600030101010101" pitchFamily="2" charset="-122"/>
                <a:cs typeface="Times New Roman" panose="02020603050405020304" pitchFamily="18" charset="0"/>
                <a:sym typeface="Arial" panose="020B0604020202020204" pitchFamily="34" charset="0"/>
              </a:rPr>
              <a:t>点的位置： </a:t>
            </a:r>
            <a:endParaRPr lang="zh-CN" altLang="en-US" sz="1905">
              <a:solidFill>
                <a:srgbClr val="000099"/>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5364" name="Picture 4">
            <a:extLst>
              <a:ext uri="{FF2B5EF4-FFF2-40B4-BE49-F238E27FC236}">
                <a16:creationId xmlns:a16="http://schemas.microsoft.com/office/drawing/2014/main" id="{E7E45824-94E1-465A-BD84-499E61CFC2A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05095" y="3353399"/>
            <a:ext cx="3657487" cy="3323156"/>
          </a:xfrm>
          <a:solidFill>
            <a:schemeClr val="hlink"/>
          </a:solidFill>
          <a:ln/>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365" name="Text Box 5">
            <a:extLst>
              <a:ext uri="{FF2B5EF4-FFF2-40B4-BE49-F238E27FC236}">
                <a16:creationId xmlns:a16="http://schemas.microsoft.com/office/drawing/2014/main" id="{81FD43C8-B12E-4F45-9747-0DFAC7ACCDFD}"/>
              </a:ext>
            </a:extLst>
          </p:cNvPr>
          <p:cNvSpPr txBox="1">
            <a:spLocks noChangeArrowheads="1"/>
          </p:cNvSpPr>
          <p:nvPr/>
        </p:nvSpPr>
        <p:spPr bwMode="auto">
          <a:xfrm>
            <a:off x="2819047" y="838350"/>
            <a:ext cx="7239373" cy="955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40000"/>
              </a:lnSpc>
            </a:pPr>
            <a:r>
              <a:rPr lang="zh-CN" altLang="en-US" sz="2117" b="1">
                <a:latin typeface="楷体_GB2312" pitchFamily="49" charset="-122"/>
                <a:ea typeface="楷体_GB2312" pitchFamily="49" charset="-122"/>
              </a:rPr>
              <a:t>即证明通过空间 </a:t>
            </a:r>
            <a:r>
              <a:rPr lang="en-US" altLang="zh-CN" sz="2117" b="1" i="1">
                <a:latin typeface="楷体_GB2312" pitchFamily="49" charset="-122"/>
                <a:ea typeface="楷体_GB2312" pitchFamily="49" charset="-122"/>
              </a:rPr>
              <a:t>A </a:t>
            </a:r>
            <a:r>
              <a:rPr lang="zh-CN" altLang="en-US" sz="2117" b="1">
                <a:latin typeface="楷体_GB2312" pitchFamily="49" charset="-122"/>
                <a:ea typeface="楷体_GB2312" pitchFamily="49" charset="-122"/>
              </a:rPr>
              <a:t>点的光线经界面折射后通过</a:t>
            </a:r>
            <a:r>
              <a:rPr lang="en-US" altLang="zh-CN" sz="2117" b="1" i="1">
                <a:latin typeface="楷体_GB2312" pitchFamily="49" charset="-122"/>
                <a:ea typeface="楷体_GB2312" pitchFamily="49" charset="-122"/>
              </a:rPr>
              <a:t>B</a:t>
            </a:r>
            <a:r>
              <a:rPr lang="zh-CN" altLang="en-US" sz="2117" b="1">
                <a:latin typeface="楷体_GB2312" pitchFamily="49" charset="-122"/>
                <a:ea typeface="楷体_GB2312" pitchFamily="49" charset="-122"/>
              </a:rPr>
              <a:t>点时，必定遵守折射定律。</a:t>
            </a:r>
          </a:p>
        </p:txBody>
      </p:sp>
      <p:sp>
        <p:nvSpPr>
          <p:cNvPr id="15366" name="Text Box 6">
            <a:extLst>
              <a:ext uri="{FF2B5EF4-FFF2-40B4-BE49-F238E27FC236}">
                <a16:creationId xmlns:a16="http://schemas.microsoft.com/office/drawing/2014/main" id="{BDD65AB8-F95F-4124-A97E-A7C111CD528E}"/>
              </a:ext>
            </a:extLst>
          </p:cNvPr>
          <p:cNvSpPr txBox="1">
            <a:spLocks noChangeArrowheads="1"/>
          </p:cNvSpPr>
          <p:nvPr/>
        </p:nvSpPr>
        <p:spPr bwMode="auto">
          <a:xfrm>
            <a:off x="5715468" y="3885978"/>
            <a:ext cx="4269029" cy="48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540" b="1" i="1">
                <a:solidFill>
                  <a:schemeClr val="hlink"/>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C</a:t>
            </a:r>
            <a:r>
              <a:rPr lang="zh-CN" altLang="en-US" sz="2540" b="1">
                <a:solidFill>
                  <a:schemeClr val="hlink"/>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点在不在交界线</a:t>
            </a:r>
            <a:r>
              <a:rPr lang="en-US" altLang="zh-CN" sz="2540" b="1" i="1">
                <a:solidFill>
                  <a:schemeClr val="hlink"/>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Arial" panose="020B0604020202020204" pitchFamily="34" charset="0"/>
              </a:rPr>
              <a:t>OO</a:t>
            </a:r>
            <a:r>
              <a:rPr lang="zh-CN" altLang="en-US" sz="2540" b="1" i="1">
                <a:solidFill>
                  <a:schemeClr val="hlink"/>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Arial" panose="020B0604020202020204" pitchFamily="34" charset="0"/>
              </a:rPr>
              <a:t>'</a:t>
            </a:r>
            <a:r>
              <a:rPr lang="zh-CN" altLang="en-US" sz="2540" b="1">
                <a:solidFill>
                  <a:schemeClr val="hlink"/>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sym typeface="Arial" panose="020B0604020202020204"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363"/>
                                        </p:tgtEl>
                                        <p:attrNameLst>
                                          <p:attrName>style.visibility</p:attrName>
                                        </p:attrNameLst>
                                      </p:cBhvr>
                                      <p:to>
                                        <p:strVal val="visible"/>
                                      </p:to>
                                    </p:set>
                                    <p:animEffect transition="in" filter="wipe(left)">
                                      <p:cBhvr>
                                        <p:cTn id="7" dur="500"/>
                                        <p:tgtEl>
                                          <p:spTgt spid="1536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5364"/>
                                        </p:tgtEl>
                                        <p:attrNameLst>
                                          <p:attrName>style.visibility</p:attrName>
                                        </p:attrNameLst>
                                      </p:cBhvr>
                                      <p:to>
                                        <p:strVal val="visible"/>
                                      </p:to>
                                    </p:set>
                                    <p:animEffect transition="in" filter="wipe(left)">
                                      <p:cBhvr>
                                        <p:cTn id="12" dur="500"/>
                                        <p:tgtEl>
                                          <p:spTgt spid="1536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5366"/>
                                        </p:tgtEl>
                                        <p:attrNameLst>
                                          <p:attrName>style.visibility</p:attrName>
                                        </p:attrNameLst>
                                      </p:cBhvr>
                                      <p:to>
                                        <p:strVal val="visible"/>
                                      </p:to>
                                    </p:set>
                                    <p:animEffect transition="in" filter="box(in)">
                                      <p:cBhvr>
                                        <p:cTn id="17" dur="500"/>
                                        <p:tgtEl>
                                          <p:spTgt spid="15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autoUpdateAnimBg="0"/>
      <p:bldP spid="15366" grpId="0" bldLvl="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485CF783-358E-4A06-9E01-8587DF6B4B7D}"/>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2506555" y="2210959"/>
            <a:ext cx="3741490" cy="3398759"/>
          </a:xfrm>
          <a:solidFill>
            <a:schemeClr val="hlink"/>
          </a:solidFill>
          <a:ln/>
          <a:extLs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16387" name="Object 3">
            <a:extLst>
              <a:ext uri="{FF2B5EF4-FFF2-40B4-BE49-F238E27FC236}">
                <a16:creationId xmlns:a16="http://schemas.microsoft.com/office/drawing/2014/main" id="{FF3D2464-0ACD-48C5-A626-98FE6DDE4DAC}"/>
              </a:ext>
            </a:extLst>
          </p:cNvPr>
          <p:cNvGraphicFramePr>
            <a:graphicFrameLocks noGrp="1" noChangeAspect="1"/>
          </p:cNvGraphicFramePr>
          <p:nvPr>
            <p:ph sz="quarter" idx="2"/>
          </p:nvPr>
        </p:nvGraphicFramePr>
        <p:xfrm>
          <a:off x="6476533" y="2362163"/>
          <a:ext cx="3333237" cy="470416"/>
        </p:xfrm>
        <a:graphic>
          <a:graphicData uri="http://schemas.openxmlformats.org/presentationml/2006/ole">
            <mc:AlternateContent xmlns:mc="http://schemas.openxmlformats.org/markup-compatibility/2006">
              <mc:Choice xmlns:v="urn:schemas-microsoft-com:vml" Requires="v">
                <p:oleObj r:id="rId3" imgW="1528408" imgH="216553" progId="Equation.3">
                  <p:embed/>
                </p:oleObj>
              </mc:Choice>
              <mc:Fallback>
                <p:oleObj r:id="rId3" imgW="1528408" imgH="216553" progId="Equation.3">
                  <p:embed/>
                  <p:pic>
                    <p:nvPicPr>
                      <p:cNvPr id="16387" name="Object 3">
                        <a:extLst>
                          <a:ext uri="{FF2B5EF4-FFF2-40B4-BE49-F238E27FC236}">
                            <a16:creationId xmlns:a16="http://schemas.microsoft.com/office/drawing/2014/main" id="{FF3D2464-0ACD-48C5-A626-98FE6DDE4D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6533" y="2362163"/>
                        <a:ext cx="3333237" cy="470416"/>
                      </a:xfrm>
                      <a:prstGeom prst="rect">
                        <a:avLst/>
                      </a:prstGeom>
                      <a:noFill/>
                      <a:ln>
                        <a:noFill/>
                      </a:ln>
                      <a:extLst>
                        <a:ext uri="{909E8E84-426E-40DD-AFC4-6F175D3DCCD1}">
                          <a14:hiddenFill xmlns:a14="http://schemas.microsoft.com/office/drawing/2010/main">
                            <a:solidFill>
                              <a:srgbClr val="000000">
                                <a:alpha val="0"/>
                              </a:srgbClr>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88" name="Rectangle 4">
            <a:extLst>
              <a:ext uri="{FF2B5EF4-FFF2-40B4-BE49-F238E27FC236}">
                <a16:creationId xmlns:a16="http://schemas.microsoft.com/office/drawing/2014/main" id="{9571EAC5-3A25-4ABA-80AC-34594E074903}"/>
              </a:ext>
            </a:extLst>
          </p:cNvPr>
          <p:cNvSpPr>
            <a:spLocks noChangeArrowheads="1"/>
          </p:cNvSpPr>
          <p:nvPr/>
        </p:nvSpPr>
        <p:spPr bwMode="auto">
          <a:xfrm>
            <a:off x="2971931" y="534259"/>
            <a:ext cx="3887656" cy="56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SzPct val="100000"/>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SzPct val="100000"/>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SzPct val="100000"/>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SzPct val="100000"/>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just">
              <a:spcBef>
                <a:spcPct val="20000"/>
              </a:spcBef>
            </a:pPr>
            <a:r>
              <a:rPr lang="en-US" altLang="zh-CN" sz="2540" b="1">
                <a:solidFill>
                  <a:schemeClr val="hlink"/>
                </a:solidFill>
                <a:latin typeface="Times New Roman" panose="02020603050405020304" pitchFamily="18" charset="0"/>
                <a:ea typeface="宋体" panose="02010600030101010101" pitchFamily="2" charset="-122"/>
                <a:cs typeface="Times New Roman" panose="02020603050405020304" pitchFamily="18" charset="0"/>
              </a:rPr>
              <a:t>i</a:t>
            </a:r>
            <a:r>
              <a:rPr lang="zh-CN" altLang="en-US" sz="2540" b="1">
                <a:solidFill>
                  <a:schemeClr val="hlink"/>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540" b="1" i="1">
                <a:solidFill>
                  <a:schemeClr val="hlink"/>
                </a:solidFill>
                <a:latin typeface="Times New Roman" panose="02020603050405020304" pitchFamily="18" charset="0"/>
                <a:ea typeface="宋体" panose="02010600030101010101" pitchFamily="2" charset="-122"/>
                <a:cs typeface="Times New Roman" panose="02020603050405020304" pitchFamily="18" charset="0"/>
              </a:rPr>
              <a:t>C</a:t>
            </a:r>
            <a:r>
              <a:rPr lang="zh-CN" altLang="en-US" sz="2540" b="1">
                <a:solidFill>
                  <a:schemeClr val="hlink"/>
                </a:solidFill>
                <a:latin typeface="Times New Roman" panose="02020603050405020304" pitchFamily="18" charset="0"/>
                <a:ea typeface="宋体" panose="02010600030101010101" pitchFamily="2" charset="-122"/>
                <a:cs typeface="Times New Roman" panose="02020603050405020304" pitchFamily="18" charset="0"/>
              </a:rPr>
              <a:t>点必在</a:t>
            </a:r>
            <a:r>
              <a:rPr lang="en-US" altLang="zh-CN" sz="2540" b="1" i="1">
                <a:solidFill>
                  <a:schemeClr val="hlink"/>
                </a:solidFill>
                <a:latin typeface="Times New Roman" panose="02020603050405020304" pitchFamily="18" charset="0"/>
                <a:ea typeface="宋体" panose="02010600030101010101" pitchFamily="2" charset="-122"/>
                <a:cs typeface="Times New Roman" panose="02020603050405020304" pitchFamily="18" charset="0"/>
              </a:rPr>
              <a:t>OO</a:t>
            </a:r>
            <a:r>
              <a:rPr lang="zh-CN" altLang="en-US" sz="2540" b="1" i="1">
                <a:solidFill>
                  <a:schemeClr val="hlink"/>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540" b="1">
                <a:solidFill>
                  <a:schemeClr val="hlink"/>
                </a:solidFill>
                <a:latin typeface="Times New Roman" panose="02020603050405020304" pitchFamily="18" charset="0"/>
                <a:ea typeface="宋体" panose="02010600030101010101" pitchFamily="2" charset="-122"/>
                <a:cs typeface="Times New Roman" panose="02020603050405020304" pitchFamily="18" charset="0"/>
              </a:rPr>
              <a:t>上： </a:t>
            </a:r>
          </a:p>
        </p:txBody>
      </p:sp>
      <p:sp>
        <p:nvSpPr>
          <p:cNvPr id="16389" name="Text Box 5">
            <a:extLst>
              <a:ext uri="{FF2B5EF4-FFF2-40B4-BE49-F238E27FC236}">
                <a16:creationId xmlns:a16="http://schemas.microsoft.com/office/drawing/2014/main" id="{0BF1B36E-0F28-430F-BD35-9718E89A8AC2}"/>
              </a:ext>
            </a:extLst>
          </p:cNvPr>
          <p:cNvSpPr txBox="1">
            <a:spLocks noChangeArrowheads="1"/>
          </p:cNvSpPr>
          <p:nvPr/>
        </p:nvSpPr>
        <p:spPr bwMode="auto">
          <a:xfrm>
            <a:off x="2437673" y="1142441"/>
            <a:ext cx="7926517" cy="9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40000"/>
              </a:lnSpc>
            </a:pPr>
            <a:r>
              <a:rPr lang="zh-CN" altLang="en-US" sz="2117" b="1">
                <a:latin typeface="Times New Roman" panose="02020603050405020304" pitchFamily="18" charset="0"/>
                <a:ea typeface="宋体" panose="02010600030101010101" pitchFamily="2" charset="-122"/>
                <a:cs typeface="Times New Roman" panose="02020603050405020304" pitchFamily="18" charset="0"/>
              </a:rPr>
              <a:t>假设折射点</a:t>
            </a:r>
            <a:r>
              <a:rPr lang="zh-CN" altLang="en-US" sz="2117" b="1" i="1">
                <a:latin typeface="Times New Roman" panose="02020603050405020304" pitchFamily="18" charset="0"/>
                <a:ea typeface="宋体" panose="02010600030101010101" pitchFamily="2" charset="-122"/>
                <a:cs typeface="Times New Roman" panose="02020603050405020304" pitchFamily="18" charset="0"/>
              </a:rPr>
              <a:t>C</a:t>
            </a:r>
            <a:r>
              <a:rPr lang="zh-CN" altLang="en-US" sz="2117" b="1">
                <a:latin typeface="Times New Roman" panose="02020603050405020304" pitchFamily="18" charset="0"/>
                <a:ea typeface="宋体" panose="02010600030101010101" pitchFamily="2" charset="-122"/>
                <a:cs typeface="Times New Roman" panose="02020603050405020304" pitchFamily="18" charset="0"/>
              </a:rPr>
              <a:t>不在</a:t>
            </a:r>
            <a:r>
              <a:rPr lang="en-US" altLang="zh-CN" sz="2117" b="1" i="1">
                <a:latin typeface="Times New Roman" panose="02020603050405020304" pitchFamily="18" charset="0"/>
                <a:ea typeface="宋体" panose="02010600030101010101" pitchFamily="2" charset="-122"/>
                <a:cs typeface="Times New Roman" panose="02020603050405020304" pitchFamily="18" charset="0"/>
                <a:sym typeface="Arial" panose="020B0604020202020204" pitchFamily="34" charset="0"/>
              </a:rPr>
              <a:t>OO</a:t>
            </a:r>
            <a:r>
              <a:rPr lang="zh-CN" altLang="en-US" sz="2117" b="1" i="1">
                <a:latin typeface="Times New Roman" panose="02020603050405020304" pitchFamily="18" charset="0"/>
                <a:ea typeface="宋体" panose="02010600030101010101" pitchFamily="2" charset="-122"/>
                <a:cs typeface="Times New Roman" panose="02020603050405020304" pitchFamily="18" charset="0"/>
                <a:sym typeface="Arial" panose="020B0604020202020204" pitchFamily="34" charset="0"/>
              </a:rPr>
              <a:t>'</a:t>
            </a:r>
            <a:r>
              <a:rPr lang="zh-CN" altLang="en-US" sz="2117" b="1">
                <a:latin typeface="Times New Roman" panose="02020603050405020304" pitchFamily="18" charset="0"/>
                <a:ea typeface="宋体" panose="02010600030101010101" pitchFamily="2" charset="-122"/>
                <a:cs typeface="Times New Roman" panose="02020603050405020304" pitchFamily="18" charset="0"/>
                <a:sym typeface="Arial" panose="020B0604020202020204" pitchFamily="34" charset="0"/>
              </a:rPr>
              <a:t>上，而是在其外的另一点</a:t>
            </a:r>
            <a:r>
              <a:rPr lang="zh-CN" altLang="en-US" sz="2117" b="1" i="1">
                <a:latin typeface="Times New Roman" panose="02020603050405020304" pitchFamily="18" charset="0"/>
                <a:ea typeface="宋体" panose="02010600030101010101" pitchFamily="2" charset="-122"/>
                <a:cs typeface="Times New Roman" panose="02020603050405020304" pitchFamily="18" charset="0"/>
                <a:sym typeface="Arial" panose="020B0604020202020204" pitchFamily="34" charset="0"/>
              </a:rPr>
              <a:t>C'</a:t>
            </a:r>
            <a:r>
              <a:rPr lang="zh-CN" altLang="en-US" sz="2117" b="1">
                <a:latin typeface="Times New Roman" panose="02020603050405020304" pitchFamily="18" charset="0"/>
                <a:ea typeface="宋体" panose="02010600030101010101" pitchFamily="2" charset="-122"/>
                <a:cs typeface="Times New Roman" panose="02020603050405020304" pitchFamily="18" charset="0"/>
                <a:sym typeface="Arial" panose="020B0604020202020204" pitchFamily="34" charset="0"/>
              </a:rPr>
              <a:t>,则此时在</a:t>
            </a:r>
            <a:r>
              <a:rPr lang="en-US" altLang="zh-CN" sz="2117" b="1" i="1">
                <a:latin typeface="Times New Roman" panose="02020603050405020304" pitchFamily="18" charset="0"/>
                <a:ea typeface="宋体" panose="02010600030101010101" pitchFamily="2" charset="-122"/>
                <a:cs typeface="Times New Roman" panose="02020603050405020304" pitchFamily="18" charset="0"/>
                <a:sym typeface="Arial" panose="020B0604020202020204" pitchFamily="34" charset="0"/>
              </a:rPr>
              <a:t>OO</a:t>
            </a:r>
            <a:r>
              <a:rPr lang="zh-CN" altLang="en-US" sz="2117" b="1" i="1">
                <a:latin typeface="Times New Roman" panose="02020603050405020304" pitchFamily="18" charset="0"/>
                <a:ea typeface="宋体" panose="02010600030101010101" pitchFamily="2" charset="-122"/>
                <a:sym typeface="Arial" panose="020B0604020202020204" pitchFamily="34" charset="0"/>
              </a:rPr>
              <a:t>'</a:t>
            </a:r>
            <a:r>
              <a:rPr lang="zh-CN" altLang="en-US" sz="2117" b="1">
                <a:latin typeface="Times New Roman" panose="02020603050405020304" pitchFamily="18" charset="0"/>
                <a:ea typeface="宋体" panose="02010600030101010101" pitchFamily="2" charset="-122"/>
                <a:sym typeface="Arial" panose="020B0604020202020204" pitchFamily="34" charset="0"/>
              </a:rPr>
              <a:t>必定有</a:t>
            </a:r>
            <a:r>
              <a:rPr lang="zh-CN" altLang="en-US" sz="2117" b="1" i="1">
                <a:latin typeface="Times New Roman" panose="02020603050405020304" pitchFamily="18" charset="0"/>
                <a:ea typeface="宋体" panose="02010600030101010101" pitchFamily="2" charset="-122"/>
                <a:sym typeface="Arial" panose="020B0604020202020204" pitchFamily="34" charset="0"/>
              </a:rPr>
              <a:t>C'</a:t>
            </a:r>
            <a:r>
              <a:rPr lang="zh-CN" altLang="en-US" sz="2117" b="1">
                <a:latin typeface="Times New Roman" panose="02020603050405020304" pitchFamily="18" charset="0"/>
                <a:ea typeface="宋体" panose="02010600030101010101" pitchFamily="2" charset="-122"/>
                <a:sym typeface="Arial" panose="020B0604020202020204" pitchFamily="34" charset="0"/>
              </a:rPr>
              <a:t>的垂足</a:t>
            </a:r>
            <a:r>
              <a:rPr lang="zh-CN" altLang="en-US" sz="2117" b="1" i="1">
                <a:latin typeface="Times New Roman" panose="02020603050405020304" pitchFamily="18" charset="0"/>
                <a:ea typeface="宋体" panose="02010600030101010101" pitchFamily="2" charset="-122"/>
                <a:sym typeface="Arial" panose="020B0604020202020204" pitchFamily="34" charset="0"/>
              </a:rPr>
              <a:t>C"</a:t>
            </a:r>
            <a:r>
              <a:rPr lang="zh-CN" altLang="en-US" sz="2117" b="1">
                <a:latin typeface="Times New Roman" panose="02020603050405020304" pitchFamily="18" charset="0"/>
                <a:ea typeface="宋体" panose="02010600030101010101" pitchFamily="2" charset="-122"/>
                <a:sym typeface="Arial" panose="020B0604020202020204" pitchFamily="34" charset="0"/>
              </a:rPr>
              <a:t>，若</a:t>
            </a:r>
            <a:r>
              <a:rPr lang="zh-CN" altLang="en-US" sz="2117" b="1" i="1">
                <a:latin typeface="Times New Roman" panose="02020603050405020304" pitchFamily="18" charset="0"/>
                <a:ea typeface="宋体" panose="02010600030101010101" pitchFamily="2" charset="-122"/>
                <a:sym typeface="Arial" panose="020B0604020202020204" pitchFamily="34" charset="0"/>
              </a:rPr>
              <a:t>C'</a:t>
            </a:r>
            <a:r>
              <a:rPr lang="zh-CN" altLang="en-US" sz="2117" b="1">
                <a:latin typeface="Times New Roman" panose="02020603050405020304" pitchFamily="18" charset="0"/>
                <a:ea typeface="宋体" panose="02010600030101010101" pitchFamily="2" charset="-122"/>
                <a:sym typeface="Arial" panose="020B0604020202020204" pitchFamily="34" charset="0"/>
              </a:rPr>
              <a:t>是折射点，那么光程</a:t>
            </a:r>
            <a:r>
              <a:rPr lang="zh-CN" altLang="en-US" sz="2117" b="1" i="1">
                <a:latin typeface="Times New Roman" panose="02020603050405020304" pitchFamily="18" charset="0"/>
                <a:ea typeface="宋体" panose="02010600030101010101" pitchFamily="2" charset="-122"/>
                <a:sym typeface="Arial" panose="020B0604020202020204" pitchFamily="34" charset="0"/>
              </a:rPr>
              <a:t>∆ AC'B</a:t>
            </a:r>
            <a:r>
              <a:rPr lang="zh-CN" altLang="en-US" sz="2117" b="1">
                <a:latin typeface="Times New Roman" panose="02020603050405020304" pitchFamily="18" charset="0"/>
                <a:ea typeface="宋体" panose="02010600030101010101" pitchFamily="2" charset="-122"/>
                <a:sym typeface="Vladimir Script" panose="03050402040407070305" pitchFamily="66" charset="0"/>
              </a:rPr>
              <a:t>应是最小的。</a:t>
            </a:r>
          </a:p>
        </p:txBody>
      </p:sp>
      <p:graphicFrame>
        <p:nvGraphicFramePr>
          <p:cNvPr id="16390" name="Object 6">
            <a:extLst>
              <a:ext uri="{FF2B5EF4-FFF2-40B4-BE49-F238E27FC236}">
                <a16:creationId xmlns:a16="http://schemas.microsoft.com/office/drawing/2014/main" id="{DA16810E-0693-40EF-A2F1-41FB779777CD}"/>
              </a:ext>
            </a:extLst>
          </p:cNvPr>
          <p:cNvGraphicFramePr>
            <a:graphicFrameLocks noGrp="1" noChangeAspect="1"/>
          </p:cNvGraphicFramePr>
          <p:nvPr>
            <p:ph sz="quarter" idx="3"/>
          </p:nvPr>
        </p:nvGraphicFramePr>
        <p:xfrm>
          <a:off x="6629420" y="2972025"/>
          <a:ext cx="3049306" cy="456976"/>
        </p:xfrm>
        <a:graphic>
          <a:graphicData uri="http://schemas.openxmlformats.org/presentationml/2006/ole">
            <mc:AlternateContent xmlns:mc="http://schemas.openxmlformats.org/markup-compatibility/2006">
              <mc:Choice xmlns:v="urn:schemas-microsoft-com:vml" Requires="v">
                <p:oleObj r:id="rId5" imgW="1477508" imgH="216553" progId="Equation.3">
                  <p:embed/>
                </p:oleObj>
              </mc:Choice>
              <mc:Fallback>
                <p:oleObj r:id="rId5" imgW="1477508" imgH="216553" progId="Equation.3">
                  <p:embed/>
                  <p:pic>
                    <p:nvPicPr>
                      <p:cNvPr id="16390" name="Object 6">
                        <a:extLst>
                          <a:ext uri="{FF2B5EF4-FFF2-40B4-BE49-F238E27FC236}">
                            <a16:creationId xmlns:a16="http://schemas.microsoft.com/office/drawing/2014/main" id="{DA16810E-0693-40EF-A2F1-41FB779777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9420" y="2972025"/>
                        <a:ext cx="3049306" cy="4569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91" name="Line 7">
            <a:extLst>
              <a:ext uri="{FF2B5EF4-FFF2-40B4-BE49-F238E27FC236}">
                <a16:creationId xmlns:a16="http://schemas.microsoft.com/office/drawing/2014/main" id="{3C010C98-ED57-47B7-BEC6-F9D9A559A530}"/>
              </a:ext>
            </a:extLst>
          </p:cNvPr>
          <p:cNvSpPr>
            <a:spLocks noChangeShapeType="1"/>
          </p:cNvSpPr>
          <p:nvPr/>
        </p:nvSpPr>
        <p:spPr bwMode="auto">
          <a:xfrm>
            <a:off x="3276022" y="3429001"/>
            <a:ext cx="762747" cy="685464"/>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905"/>
          </a:p>
        </p:txBody>
      </p:sp>
      <p:sp>
        <p:nvSpPr>
          <p:cNvPr id="16392" name="Line 8">
            <a:extLst>
              <a:ext uri="{FF2B5EF4-FFF2-40B4-BE49-F238E27FC236}">
                <a16:creationId xmlns:a16="http://schemas.microsoft.com/office/drawing/2014/main" id="{36E727BA-085E-4737-997C-07973F0BC355}"/>
              </a:ext>
            </a:extLst>
          </p:cNvPr>
          <p:cNvSpPr>
            <a:spLocks noChangeShapeType="1"/>
          </p:cNvSpPr>
          <p:nvPr/>
        </p:nvSpPr>
        <p:spPr bwMode="auto">
          <a:xfrm>
            <a:off x="4038769" y="4114465"/>
            <a:ext cx="838349" cy="991235"/>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905"/>
          </a:p>
        </p:txBody>
      </p:sp>
      <p:sp>
        <p:nvSpPr>
          <p:cNvPr id="16393" name="未知">
            <a:extLst>
              <a:ext uri="{FF2B5EF4-FFF2-40B4-BE49-F238E27FC236}">
                <a16:creationId xmlns:a16="http://schemas.microsoft.com/office/drawing/2014/main" id="{1C9E91D0-D4F0-4F6B-98E0-6508CC8465FB}"/>
              </a:ext>
            </a:extLst>
          </p:cNvPr>
          <p:cNvSpPr>
            <a:spLocks/>
          </p:cNvSpPr>
          <p:nvPr/>
        </p:nvSpPr>
        <p:spPr bwMode="auto">
          <a:xfrm>
            <a:off x="3743078" y="3931339"/>
            <a:ext cx="146165" cy="204967"/>
          </a:xfrm>
          <a:custGeom>
            <a:avLst/>
            <a:gdLst>
              <a:gd name="T0" fmla="*/ 11493 w 21600"/>
              <a:gd name="T1" fmla="*/ 0 h 21600"/>
              <a:gd name="T2" fmla="*/ 3368 w 21600"/>
              <a:gd name="T3" fmla="*/ 8611 h 21600"/>
              <a:gd name="T4" fmla="*/ 1387 w 21600"/>
              <a:gd name="T5" fmla="*/ 15882 h 21600"/>
              <a:gd name="T6" fmla="*/ 11493 w 21600"/>
              <a:gd name="T7" fmla="*/ 20188 h 21600"/>
              <a:gd name="T8" fmla="*/ 21600 w 21600"/>
              <a:gd name="T9" fmla="*/ 21600 h 21600"/>
            </a:gdLst>
            <a:ahLst/>
            <a:cxnLst>
              <a:cxn ang="0">
                <a:pos x="T0" y="T1"/>
              </a:cxn>
              <a:cxn ang="0">
                <a:pos x="T2" y="T3"/>
              </a:cxn>
              <a:cxn ang="0">
                <a:pos x="T4" y="T5"/>
              </a:cxn>
              <a:cxn ang="0">
                <a:pos x="T6" y="T7"/>
              </a:cxn>
              <a:cxn ang="0">
                <a:pos x="T8" y="T9"/>
              </a:cxn>
            </a:cxnLst>
            <a:rect l="0" t="0" r="r" b="b"/>
            <a:pathLst>
              <a:path w="21600" h="21600">
                <a:moveTo>
                  <a:pt x="11493" y="0"/>
                </a:moveTo>
                <a:cubicBezTo>
                  <a:pt x="10106" y="1411"/>
                  <a:pt x="5053" y="6000"/>
                  <a:pt x="3368" y="8611"/>
                </a:cubicBezTo>
                <a:cubicBezTo>
                  <a:pt x="1684" y="11223"/>
                  <a:pt x="0" y="13976"/>
                  <a:pt x="1387" y="15882"/>
                </a:cubicBezTo>
                <a:cubicBezTo>
                  <a:pt x="2774" y="17788"/>
                  <a:pt x="8124" y="19270"/>
                  <a:pt x="11493" y="20188"/>
                </a:cubicBezTo>
                <a:cubicBezTo>
                  <a:pt x="14862" y="21105"/>
                  <a:pt x="19915" y="21388"/>
                  <a:pt x="21600" y="21600"/>
                </a:cubicBezTo>
              </a:path>
            </a:pathLst>
          </a:custGeom>
          <a:noFill/>
          <a:ln w="28575" cmpd="sng">
            <a:solidFill>
              <a:srgbClr val="FF33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905"/>
          </a:p>
        </p:txBody>
      </p:sp>
      <p:graphicFrame>
        <p:nvGraphicFramePr>
          <p:cNvPr id="16394" name="Object 10">
            <a:extLst>
              <a:ext uri="{FF2B5EF4-FFF2-40B4-BE49-F238E27FC236}">
                <a16:creationId xmlns:a16="http://schemas.microsoft.com/office/drawing/2014/main" id="{B877AD55-E96B-41E9-9FAB-A910EC0EC6FB}"/>
              </a:ext>
            </a:extLst>
          </p:cNvPr>
          <p:cNvGraphicFramePr>
            <a:graphicFrameLocks noChangeAspect="1"/>
          </p:cNvGraphicFramePr>
          <p:nvPr/>
        </p:nvGraphicFramePr>
        <p:xfrm>
          <a:off x="7086396" y="3963260"/>
          <a:ext cx="1753981" cy="913952"/>
        </p:xfrm>
        <a:graphic>
          <a:graphicData uri="http://schemas.openxmlformats.org/presentationml/2006/ole">
            <mc:AlternateContent xmlns:mc="http://schemas.openxmlformats.org/markup-compatibility/2006">
              <mc:Choice xmlns:v="urn:schemas-microsoft-com:vml" Requires="v">
                <p:oleObj r:id="rId7" imgW="725917" imgH="407519" progId="Equation.3">
                  <p:embed/>
                </p:oleObj>
              </mc:Choice>
              <mc:Fallback>
                <p:oleObj r:id="rId7" imgW="725917" imgH="407519" progId="Equation.3">
                  <p:embed/>
                  <p:pic>
                    <p:nvPicPr>
                      <p:cNvPr id="16394" name="Object 10">
                        <a:extLst>
                          <a:ext uri="{FF2B5EF4-FFF2-40B4-BE49-F238E27FC236}">
                            <a16:creationId xmlns:a16="http://schemas.microsoft.com/office/drawing/2014/main" id="{B877AD55-E96B-41E9-9FAB-A910EC0EC6F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86396" y="3963260"/>
                        <a:ext cx="1753981" cy="913952"/>
                      </a:xfrm>
                      <a:prstGeom prst="rect">
                        <a:avLst/>
                      </a:prstGeom>
                      <a:noFill/>
                      <a:ln w="28575">
                        <a:solidFill>
                          <a:srgbClr val="FF33CC"/>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5" name="Object 11">
            <a:extLst>
              <a:ext uri="{FF2B5EF4-FFF2-40B4-BE49-F238E27FC236}">
                <a16:creationId xmlns:a16="http://schemas.microsoft.com/office/drawing/2014/main" id="{AF155655-71BB-4375-A3CC-3EDE32B3E3F2}"/>
              </a:ext>
            </a:extLst>
          </p:cNvPr>
          <p:cNvGraphicFramePr>
            <a:graphicFrameLocks noChangeAspect="1"/>
          </p:cNvGraphicFramePr>
          <p:nvPr/>
        </p:nvGraphicFramePr>
        <p:xfrm>
          <a:off x="6782304" y="5258585"/>
          <a:ext cx="2716656" cy="456976"/>
        </p:xfrm>
        <a:graphic>
          <a:graphicData uri="http://schemas.openxmlformats.org/presentationml/2006/ole">
            <mc:AlternateContent xmlns:mc="http://schemas.openxmlformats.org/markup-compatibility/2006">
              <mc:Choice xmlns:v="urn:schemas-microsoft-com:vml" Requires="v">
                <p:oleObj r:id="rId9" imgW="1057310" imgH="178287" progId="Equation.3">
                  <p:embed/>
                </p:oleObj>
              </mc:Choice>
              <mc:Fallback>
                <p:oleObj r:id="rId9" imgW="1057310" imgH="178287" progId="Equation.3">
                  <p:embed/>
                  <p:pic>
                    <p:nvPicPr>
                      <p:cNvPr id="16395" name="Object 11">
                        <a:extLst>
                          <a:ext uri="{FF2B5EF4-FFF2-40B4-BE49-F238E27FC236}">
                            <a16:creationId xmlns:a16="http://schemas.microsoft.com/office/drawing/2014/main" id="{AF155655-71BB-4375-A3CC-3EDE32B3E3F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82304" y="5258585"/>
                        <a:ext cx="2716656" cy="456976"/>
                      </a:xfrm>
                      <a:prstGeom prst="rect">
                        <a:avLst/>
                      </a:prstGeom>
                      <a:solidFill>
                        <a:srgbClr val="66FF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96" name="Text Box 12">
            <a:extLst>
              <a:ext uri="{FF2B5EF4-FFF2-40B4-BE49-F238E27FC236}">
                <a16:creationId xmlns:a16="http://schemas.microsoft.com/office/drawing/2014/main" id="{E7067999-83D4-463E-BDBE-C5F61CC0B50C}"/>
              </a:ext>
            </a:extLst>
          </p:cNvPr>
          <p:cNvSpPr txBox="1">
            <a:spLocks noChangeArrowheads="1"/>
          </p:cNvSpPr>
          <p:nvPr/>
        </p:nvSpPr>
        <p:spPr bwMode="auto">
          <a:xfrm>
            <a:off x="2514955" y="6019652"/>
            <a:ext cx="5812810" cy="418128"/>
          </a:xfrm>
          <a:prstGeom prst="rect">
            <a:avLst/>
          </a:prstGeom>
          <a:noFill/>
          <a:ln w="381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117" b="1">
                <a:solidFill>
                  <a:srgbClr val="FF33CC"/>
                </a:solidFill>
                <a:latin typeface="Times New Roman" panose="02020603050405020304" pitchFamily="18" charset="0"/>
                <a:ea typeface="宋体" panose="02010600030101010101" pitchFamily="2" charset="-122"/>
                <a:cs typeface="Times New Roman" panose="02020603050405020304" pitchFamily="18" charset="0"/>
              </a:rPr>
              <a:t>所以假设</a:t>
            </a:r>
            <a:r>
              <a:rPr lang="zh-CN" altLang="en-US" sz="2117" b="1" i="1">
                <a:latin typeface="Times New Roman" panose="02020603050405020304" pitchFamily="18" charset="0"/>
                <a:ea typeface="宋体" panose="02010600030101010101" pitchFamily="2" charset="-122"/>
                <a:cs typeface="Times New Roman" panose="02020603050405020304" pitchFamily="18" charset="0"/>
                <a:sym typeface="Arial" panose="020B0604020202020204" pitchFamily="34" charset="0"/>
              </a:rPr>
              <a:t>C'</a:t>
            </a:r>
            <a:r>
              <a:rPr lang="zh-CN" altLang="en-US" sz="2117" b="1">
                <a:solidFill>
                  <a:srgbClr val="FF33CC"/>
                </a:solidFill>
                <a:latin typeface="Times New Roman" panose="02020603050405020304" pitchFamily="18" charset="0"/>
                <a:ea typeface="宋体" panose="02010600030101010101" pitchFamily="2" charset="-122"/>
                <a:cs typeface="Times New Roman" panose="02020603050405020304" pitchFamily="18" charset="0"/>
              </a:rPr>
              <a:t>是折射点不成立，折射点必定在</a:t>
            </a:r>
            <a:r>
              <a:rPr lang="en-US" altLang="zh-CN" sz="2117" b="1" i="1">
                <a:latin typeface="Times New Roman" panose="02020603050405020304" pitchFamily="18" charset="0"/>
                <a:ea typeface="宋体" panose="02010600030101010101" pitchFamily="2" charset="-122"/>
                <a:cs typeface="Times New Roman" panose="02020603050405020304" pitchFamily="18" charset="0"/>
                <a:sym typeface="Arial" panose="020B0604020202020204" pitchFamily="34" charset="0"/>
              </a:rPr>
              <a:t>OO</a:t>
            </a:r>
            <a:r>
              <a:rPr lang="zh-CN" altLang="en-US" sz="2117" b="1" i="1">
                <a:latin typeface="Times New Roman" panose="02020603050405020304" pitchFamily="18" charset="0"/>
                <a:ea typeface="宋体" panose="02010600030101010101" pitchFamily="2" charset="-122"/>
                <a:cs typeface="Times New Roman" panose="02020603050405020304" pitchFamily="18" charset="0"/>
                <a:sym typeface="Arial" panose="020B0604020202020204" pitchFamily="34" charset="0"/>
              </a:rPr>
              <a:t>'</a:t>
            </a:r>
          </a:p>
        </p:txBody>
      </p:sp>
    </p:spTree>
  </p:cSld>
  <p:clrMapOvr>
    <a:masterClrMapping/>
  </p:clrMapOvr>
  <p:transition>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91400179-CA42-4D01-A8B8-BC29B2FC541E}"/>
              </a:ext>
            </a:extLst>
          </p:cNvPr>
          <p:cNvSpPr>
            <a:spLocks noChangeArrowheads="1"/>
          </p:cNvSpPr>
          <p:nvPr/>
        </p:nvSpPr>
        <p:spPr bwMode="auto">
          <a:xfrm>
            <a:off x="2590559" y="456977"/>
            <a:ext cx="7924837" cy="913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SzPct val="100000"/>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SzPct val="100000"/>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SzPct val="100000"/>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SzPct val="100000"/>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just">
              <a:lnSpc>
                <a:spcPct val="120000"/>
              </a:lnSpc>
              <a:spcBef>
                <a:spcPct val="20000"/>
              </a:spcBef>
            </a:pPr>
            <a:r>
              <a:rPr lang="en-US" altLang="zh-CN" sz="2540" b="1">
                <a:solidFill>
                  <a:schemeClr val="hlink"/>
                </a:solidFill>
                <a:ea typeface="楷体_GB2312" pitchFamily="49" charset="-122"/>
              </a:rPr>
              <a:t>ii</a:t>
            </a:r>
            <a:r>
              <a:rPr lang="zh-CN" altLang="en-US" sz="2540" b="1">
                <a:solidFill>
                  <a:schemeClr val="hlink"/>
                </a:solidFill>
                <a:ea typeface="楷体_GB2312" pitchFamily="49" charset="-122"/>
              </a:rPr>
              <a:t>．确定</a:t>
            </a:r>
            <a:r>
              <a:rPr lang="en-US" altLang="zh-CN" sz="2540" b="1" i="1">
                <a:solidFill>
                  <a:schemeClr val="hlink"/>
                </a:solidFill>
                <a:ea typeface="楷体_GB2312" pitchFamily="49" charset="-122"/>
              </a:rPr>
              <a:t>C</a:t>
            </a:r>
            <a:r>
              <a:rPr lang="zh-CN" altLang="en-US" sz="2540" b="1">
                <a:solidFill>
                  <a:schemeClr val="hlink"/>
                </a:solidFill>
                <a:ea typeface="楷体_GB2312" pitchFamily="49" charset="-122"/>
              </a:rPr>
              <a:t>点在</a:t>
            </a:r>
            <a:r>
              <a:rPr lang="en-US" altLang="zh-CN" sz="2540" b="1" i="1">
                <a:solidFill>
                  <a:schemeClr val="hlink"/>
                </a:solidFill>
                <a:ea typeface="楷体_GB2312" pitchFamily="49" charset="-122"/>
              </a:rPr>
              <a:t>OO</a:t>
            </a:r>
            <a:r>
              <a:rPr lang="zh-CN" altLang="en-US" sz="2540" b="1" i="1">
                <a:solidFill>
                  <a:schemeClr val="hlink"/>
                </a:solidFill>
                <a:ea typeface="楷体_GB2312" pitchFamily="49" charset="-122"/>
              </a:rPr>
              <a:t>'</a:t>
            </a:r>
            <a:r>
              <a:rPr lang="zh-CN" altLang="en-US" sz="2540" b="1">
                <a:solidFill>
                  <a:schemeClr val="hlink"/>
                </a:solidFill>
                <a:ea typeface="楷体_GB2312" pitchFamily="49" charset="-122"/>
              </a:rPr>
              <a:t>上的位置：</a:t>
            </a:r>
            <a:r>
              <a:rPr lang="zh-CN" altLang="en-US" sz="2540" b="1">
                <a:solidFill>
                  <a:srgbClr val="FF33CC"/>
                </a:solidFill>
                <a:latin typeface="楷体_GB2312" pitchFamily="49" charset="-122"/>
                <a:ea typeface="楷体_GB2312" pitchFamily="49" charset="-122"/>
              </a:rPr>
              <a:t>通过</a:t>
            </a:r>
            <a:r>
              <a:rPr lang="en-US" altLang="zh-CN" sz="2540" b="1" i="1">
                <a:solidFill>
                  <a:srgbClr val="FF33CC"/>
                </a:solidFill>
                <a:latin typeface="楷体_GB2312" pitchFamily="49" charset="-122"/>
                <a:ea typeface="楷体_GB2312" pitchFamily="49" charset="-122"/>
              </a:rPr>
              <a:t>A</a:t>
            </a:r>
            <a:r>
              <a:rPr lang="en-US" altLang="zh-CN" sz="2540" b="1">
                <a:solidFill>
                  <a:srgbClr val="FF33CC"/>
                </a:solidFill>
                <a:latin typeface="楷体_GB2312" pitchFamily="49" charset="-122"/>
                <a:ea typeface="楷体_GB2312" pitchFamily="49" charset="-122"/>
              </a:rPr>
              <a:t>(</a:t>
            </a:r>
            <a:r>
              <a:rPr lang="en-US" altLang="zh-CN" sz="2540" b="1" i="1">
                <a:solidFill>
                  <a:srgbClr val="FF33CC"/>
                </a:solidFill>
                <a:latin typeface="楷体_GB2312" pitchFamily="49" charset="-122"/>
                <a:ea typeface="楷体_GB2312" pitchFamily="49" charset="-122"/>
              </a:rPr>
              <a:t>x</a:t>
            </a:r>
            <a:r>
              <a:rPr lang="en-US" altLang="zh-CN" sz="2540" b="1" baseline="-25000">
                <a:solidFill>
                  <a:srgbClr val="FF33CC"/>
                </a:solidFill>
                <a:latin typeface="楷体_GB2312" pitchFamily="49" charset="-122"/>
                <a:ea typeface="楷体_GB2312" pitchFamily="49" charset="-122"/>
              </a:rPr>
              <a:t>1</a:t>
            </a:r>
            <a:r>
              <a:rPr lang="en-US" altLang="zh-CN" sz="2540" b="1">
                <a:solidFill>
                  <a:srgbClr val="FF33CC"/>
                </a:solidFill>
                <a:latin typeface="楷体_GB2312" pitchFamily="49" charset="-122"/>
                <a:ea typeface="楷体_GB2312" pitchFamily="49" charset="-122"/>
              </a:rPr>
              <a:t>, </a:t>
            </a:r>
            <a:r>
              <a:rPr lang="en-US" altLang="zh-CN" sz="2540" b="1" i="1">
                <a:solidFill>
                  <a:srgbClr val="FF33CC"/>
                </a:solidFill>
                <a:latin typeface="楷体_GB2312" pitchFamily="49" charset="-122"/>
                <a:ea typeface="楷体_GB2312" pitchFamily="49" charset="-122"/>
              </a:rPr>
              <a:t>y</a:t>
            </a:r>
            <a:r>
              <a:rPr lang="en-US" altLang="zh-CN" sz="2540" b="1" baseline="-25000">
                <a:solidFill>
                  <a:srgbClr val="FF33CC"/>
                </a:solidFill>
                <a:latin typeface="楷体_GB2312" pitchFamily="49" charset="-122"/>
                <a:ea typeface="楷体_GB2312" pitchFamily="49" charset="-122"/>
              </a:rPr>
              <a:t>1</a:t>
            </a:r>
            <a:r>
              <a:rPr lang="en-US" altLang="zh-CN" sz="2540" b="1">
                <a:solidFill>
                  <a:srgbClr val="FF33CC"/>
                </a:solidFill>
                <a:latin typeface="楷体_GB2312" pitchFamily="49" charset="-122"/>
                <a:ea typeface="楷体_GB2312" pitchFamily="49" charset="-122"/>
              </a:rPr>
              <a:t>)</a:t>
            </a:r>
            <a:r>
              <a:rPr lang="zh-CN" altLang="en-US" sz="2540" b="1">
                <a:solidFill>
                  <a:srgbClr val="FF33CC"/>
                </a:solidFill>
                <a:latin typeface="楷体_GB2312" pitchFamily="49" charset="-122"/>
                <a:ea typeface="楷体_GB2312" pitchFamily="49" charset="-122"/>
              </a:rPr>
              <a:t>和</a:t>
            </a:r>
            <a:r>
              <a:rPr lang="en-US" altLang="zh-CN" sz="2540" b="1" i="1">
                <a:solidFill>
                  <a:srgbClr val="FF33CC"/>
                </a:solidFill>
                <a:latin typeface="楷体_GB2312" pitchFamily="49" charset="-122"/>
                <a:ea typeface="楷体_GB2312" pitchFamily="49" charset="-122"/>
              </a:rPr>
              <a:t>B</a:t>
            </a:r>
            <a:r>
              <a:rPr lang="en-US" altLang="zh-CN" sz="2540" b="1">
                <a:solidFill>
                  <a:srgbClr val="FF33CC"/>
                </a:solidFill>
                <a:latin typeface="楷体_GB2312" pitchFamily="49" charset="-122"/>
                <a:ea typeface="楷体_GB2312" pitchFamily="49" charset="-122"/>
              </a:rPr>
              <a:t>(</a:t>
            </a:r>
            <a:r>
              <a:rPr lang="en-US" altLang="zh-CN" sz="2540" b="1" i="1">
                <a:solidFill>
                  <a:srgbClr val="FF33CC"/>
                </a:solidFill>
                <a:latin typeface="楷体_GB2312" pitchFamily="49" charset="-122"/>
                <a:ea typeface="楷体_GB2312" pitchFamily="49" charset="-122"/>
              </a:rPr>
              <a:t>x</a:t>
            </a:r>
            <a:r>
              <a:rPr lang="en-US" altLang="zh-CN" sz="2540" b="1" baseline="-25000">
                <a:solidFill>
                  <a:srgbClr val="FF33CC"/>
                </a:solidFill>
                <a:latin typeface="楷体_GB2312" pitchFamily="49" charset="-122"/>
                <a:ea typeface="楷体_GB2312" pitchFamily="49" charset="-122"/>
              </a:rPr>
              <a:t>2</a:t>
            </a:r>
            <a:r>
              <a:rPr lang="en-US" altLang="zh-CN" sz="2540" b="1">
                <a:solidFill>
                  <a:srgbClr val="FF33CC"/>
                </a:solidFill>
                <a:latin typeface="楷体_GB2312" pitchFamily="49" charset="-122"/>
                <a:ea typeface="楷体_GB2312" pitchFamily="49" charset="-122"/>
              </a:rPr>
              <a:t>, </a:t>
            </a:r>
            <a:r>
              <a:rPr lang="en-US" altLang="zh-CN" sz="2540" b="1" i="1">
                <a:solidFill>
                  <a:srgbClr val="FF33CC"/>
                </a:solidFill>
                <a:latin typeface="楷体_GB2312" pitchFamily="49" charset="-122"/>
                <a:ea typeface="楷体_GB2312" pitchFamily="49" charset="-122"/>
              </a:rPr>
              <a:t>y</a:t>
            </a:r>
            <a:r>
              <a:rPr lang="en-US" altLang="zh-CN" sz="2540" b="1" baseline="-25000">
                <a:solidFill>
                  <a:srgbClr val="FF33CC"/>
                </a:solidFill>
                <a:latin typeface="楷体_GB2312" pitchFamily="49" charset="-122"/>
                <a:ea typeface="楷体_GB2312" pitchFamily="49" charset="-122"/>
              </a:rPr>
              <a:t>2</a:t>
            </a:r>
            <a:r>
              <a:rPr lang="en-US" altLang="zh-CN" sz="2540" b="1">
                <a:solidFill>
                  <a:srgbClr val="FF33CC"/>
                </a:solidFill>
                <a:latin typeface="楷体_GB2312" pitchFamily="49" charset="-122"/>
                <a:ea typeface="楷体_GB2312" pitchFamily="49" charset="-122"/>
              </a:rPr>
              <a:t>)</a:t>
            </a:r>
            <a:r>
              <a:rPr lang="zh-CN" altLang="en-US" sz="2540" b="1">
                <a:solidFill>
                  <a:srgbClr val="FF33CC"/>
                </a:solidFill>
                <a:latin typeface="楷体_GB2312" pitchFamily="49" charset="-122"/>
                <a:ea typeface="楷体_GB2312" pitchFamily="49" charset="-122"/>
              </a:rPr>
              <a:t>两点的入射和折射的光程</a:t>
            </a:r>
          </a:p>
        </p:txBody>
      </p:sp>
      <p:graphicFrame>
        <p:nvGraphicFramePr>
          <p:cNvPr id="17411" name="Object 3">
            <a:extLst>
              <a:ext uri="{FF2B5EF4-FFF2-40B4-BE49-F238E27FC236}">
                <a16:creationId xmlns:a16="http://schemas.microsoft.com/office/drawing/2014/main" id="{8FF01D9A-EFBF-4FCF-B607-E678BCB84075}"/>
              </a:ext>
            </a:extLst>
          </p:cNvPr>
          <p:cNvGraphicFramePr>
            <a:graphicFrameLocks noGrp="1" noChangeAspect="1"/>
          </p:cNvGraphicFramePr>
          <p:nvPr>
            <p:ph idx="1"/>
          </p:nvPr>
        </p:nvGraphicFramePr>
        <p:xfrm>
          <a:off x="2362070" y="1752303"/>
          <a:ext cx="7558584" cy="534259"/>
        </p:xfrm>
        <a:graphic>
          <a:graphicData uri="http://schemas.openxmlformats.org/presentationml/2006/ole">
            <mc:AlternateContent xmlns:mc="http://schemas.openxmlformats.org/markup-compatibility/2006">
              <mc:Choice xmlns:v="urn:schemas-microsoft-com:vml" Requires="v">
                <p:oleObj r:id="rId2" imgW="3480117" imgH="279717" progId="Equation.3">
                  <p:embed/>
                </p:oleObj>
              </mc:Choice>
              <mc:Fallback>
                <p:oleObj r:id="rId2" imgW="3480117" imgH="279717" progId="Equation.3">
                  <p:embed/>
                  <p:pic>
                    <p:nvPicPr>
                      <p:cNvPr id="17411" name="Object 3">
                        <a:extLst>
                          <a:ext uri="{FF2B5EF4-FFF2-40B4-BE49-F238E27FC236}">
                            <a16:creationId xmlns:a16="http://schemas.microsoft.com/office/drawing/2014/main" id="{8FF01D9A-EFBF-4FCF-B607-E678BCB840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070" y="1752303"/>
                        <a:ext cx="7558584" cy="534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7412" name="Picture 4">
            <a:extLst>
              <a:ext uri="{FF2B5EF4-FFF2-40B4-BE49-F238E27FC236}">
                <a16:creationId xmlns:a16="http://schemas.microsoft.com/office/drawing/2014/main" id="{35A7E65B-B0BE-4DAA-B76E-330E8F3365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06" y="2819139"/>
            <a:ext cx="3465961" cy="3151790"/>
          </a:xfrm>
          <a:prstGeom prst="rect">
            <a:avLst/>
          </a:prstGeom>
          <a:solidFill>
            <a:schemeClr va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17413" name="Group 5">
            <a:extLst>
              <a:ext uri="{FF2B5EF4-FFF2-40B4-BE49-F238E27FC236}">
                <a16:creationId xmlns:a16="http://schemas.microsoft.com/office/drawing/2014/main" id="{27B6A024-B8AA-4BEA-A6C1-2D35B614A5FE}"/>
              </a:ext>
            </a:extLst>
          </p:cNvPr>
          <p:cNvGrpSpPr>
            <a:grpSpLocks/>
          </p:cNvGrpSpPr>
          <p:nvPr/>
        </p:nvGrpSpPr>
        <p:grpSpPr bwMode="auto">
          <a:xfrm>
            <a:off x="5258492" y="2590651"/>
            <a:ext cx="3200511" cy="564500"/>
            <a:chOff x="0" y="0"/>
            <a:chExt cx="4762" cy="840"/>
          </a:xfrm>
        </p:grpSpPr>
        <p:sp>
          <p:nvSpPr>
            <p:cNvPr id="17414" name="Rectangle 6">
              <a:extLst>
                <a:ext uri="{FF2B5EF4-FFF2-40B4-BE49-F238E27FC236}">
                  <a16:creationId xmlns:a16="http://schemas.microsoft.com/office/drawing/2014/main" id="{95282F75-E794-4F96-AEE4-8DFDF94B7817}"/>
                </a:ext>
              </a:extLst>
            </p:cNvPr>
            <p:cNvSpPr>
              <a:spLocks noChangeArrowheads="1"/>
            </p:cNvSpPr>
            <p:nvPr/>
          </p:nvSpPr>
          <p:spPr bwMode="auto">
            <a:xfrm>
              <a:off x="0" y="0"/>
              <a:ext cx="4763" cy="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SzPct val="100000"/>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SzPct val="100000"/>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SzPct val="100000"/>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SzPct val="100000"/>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just">
                <a:spcBef>
                  <a:spcPct val="20000"/>
                </a:spcBef>
              </a:pPr>
              <a:r>
                <a:rPr lang="zh-CN" altLang="en-US" sz="2540">
                  <a:ea typeface="楷体_GB2312" pitchFamily="49" charset="-122"/>
                </a:rPr>
                <a:t>使    为极值的条件为 </a:t>
              </a:r>
            </a:p>
          </p:txBody>
        </p:sp>
        <p:graphicFrame>
          <p:nvGraphicFramePr>
            <p:cNvPr id="17415" name="Object 7">
              <a:extLst>
                <a:ext uri="{FF2B5EF4-FFF2-40B4-BE49-F238E27FC236}">
                  <a16:creationId xmlns:a16="http://schemas.microsoft.com/office/drawing/2014/main" id="{4830083E-D09C-4A7E-A151-322F6760F57D}"/>
                </a:ext>
              </a:extLst>
            </p:cNvPr>
            <p:cNvGraphicFramePr>
              <a:graphicFrameLocks noChangeAspect="1"/>
            </p:cNvGraphicFramePr>
            <p:nvPr/>
          </p:nvGraphicFramePr>
          <p:xfrm>
            <a:off x="679" y="0"/>
            <a:ext cx="530" cy="644"/>
          </p:xfrm>
          <a:graphic>
            <a:graphicData uri="http://schemas.openxmlformats.org/presentationml/2006/ole">
              <mc:AlternateContent xmlns:mc="http://schemas.openxmlformats.org/markup-compatibility/2006">
                <mc:Choice xmlns:v="urn:schemas-microsoft-com:vml" Requires="v">
                  <p:oleObj r:id="rId5" imgW="141549" imgH="167228" progId="Equation.3">
                    <p:embed/>
                  </p:oleObj>
                </mc:Choice>
                <mc:Fallback>
                  <p:oleObj r:id="rId5" imgW="141549" imgH="167228" progId="Equation.3">
                    <p:embed/>
                    <p:pic>
                      <p:nvPicPr>
                        <p:cNvPr id="17415" name="Object 7">
                          <a:extLst>
                            <a:ext uri="{FF2B5EF4-FFF2-40B4-BE49-F238E27FC236}">
                              <a16:creationId xmlns:a16="http://schemas.microsoft.com/office/drawing/2014/main" id="{4830083E-D09C-4A7E-A151-322F6760F5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9" y="0"/>
                          <a:ext cx="530" cy="6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7416" name="Object 8">
            <a:extLst>
              <a:ext uri="{FF2B5EF4-FFF2-40B4-BE49-F238E27FC236}">
                <a16:creationId xmlns:a16="http://schemas.microsoft.com/office/drawing/2014/main" id="{2AC723B4-F893-48BD-9836-216374D07546}"/>
              </a:ext>
            </a:extLst>
          </p:cNvPr>
          <p:cNvGraphicFramePr>
            <a:graphicFrameLocks noChangeAspect="1"/>
          </p:cNvGraphicFramePr>
          <p:nvPr/>
        </p:nvGraphicFramePr>
        <p:xfrm>
          <a:off x="5181209" y="3353399"/>
          <a:ext cx="5135939" cy="992915"/>
        </p:xfrm>
        <a:graphic>
          <a:graphicData uri="http://schemas.openxmlformats.org/presentationml/2006/ole">
            <mc:AlternateContent xmlns:mc="http://schemas.openxmlformats.org/markup-compatibility/2006">
              <mc:Choice xmlns:v="urn:schemas-microsoft-com:vml" Requires="v">
                <p:oleObj r:id="rId7" imgW="2426017" imgH="470217" progId="Equation.3">
                  <p:embed/>
                </p:oleObj>
              </mc:Choice>
              <mc:Fallback>
                <p:oleObj r:id="rId7" imgW="2426017" imgH="470217" progId="Equation.3">
                  <p:embed/>
                  <p:pic>
                    <p:nvPicPr>
                      <p:cNvPr id="17416" name="Object 8">
                        <a:extLst>
                          <a:ext uri="{FF2B5EF4-FFF2-40B4-BE49-F238E27FC236}">
                            <a16:creationId xmlns:a16="http://schemas.microsoft.com/office/drawing/2014/main" id="{2AC723B4-F893-48BD-9836-216374D0754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81209" y="3353399"/>
                        <a:ext cx="5135939" cy="9929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7" name="Object 9">
            <a:extLst>
              <a:ext uri="{FF2B5EF4-FFF2-40B4-BE49-F238E27FC236}">
                <a16:creationId xmlns:a16="http://schemas.microsoft.com/office/drawing/2014/main" id="{CDB87333-5940-4536-BD23-E76C04EF6810}"/>
              </a:ext>
            </a:extLst>
          </p:cNvPr>
          <p:cNvGraphicFramePr>
            <a:graphicFrameLocks noChangeAspect="1"/>
          </p:cNvGraphicFramePr>
          <p:nvPr/>
        </p:nvGraphicFramePr>
        <p:xfrm>
          <a:off x="5028323" y="4573121"/>
          <a:ext cx="5339227" cy="856830"/>
        </p:xfrm>
        <a:graphic>
          <a:graphicData uri="http://schemas.openxmlformats.org/presentationml/2006/ole">
            <mc:AlternateContent xmlns:mc="http://schemas.openxmlformats.org/markup-compatibility/2006">
              <mc:Choice xmlns:v="urn:schemas-microsoft-com:vml" Requires="v">
                <p:oleObj r:id="rId9" imgW="2553017" imgH="406717" progId="Equation.3">
                  <p:embed/>
                </p:oleObj>
              </mc:Choice>
              <mc:Fallback>
                <p:oleObj r:id="rId9" imgW="2553017" imgH="406717" progId="Equation.3">
                  <p:embed/>
                  <p:pic>
                    <p:nvPicPr>
                      <p:cNvPr id="17417" name="Object 9">
                        <a:extLst>
                          <a:ext uri="{FF2B5EF4-FFF2-40B4-BE49-F238E27FC236}">
                            <a16:creationId xmlns:a16="http://schemas.microsoft.com/office/drawing/2014/main" id="{CDB87333-5940-4536-BD23-E76C04EF681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28323" y="4573121"/>
                        <a:ext cx="5339227" cy="8568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7418" name="Group 10">
            <a:extLst>
              <a:ext uri="{FF2B5EF4-FFF2-40B4-BE49-F238E27FC236}">
                <a16:creationId xmlns:a16="http://schemas.microsoft.com/office/drawing/2014/main" id="{A9473CB4-6D03-4395-816A-29FEC44AC12C}"/>
              </a:ext>
            </a:extLst>
          </p:cNvPr>
          <p:cNvGrpSpPr>
            <a:grpSpLocks/>
          </p:cNvGrpSpPr>
          <p:nvPr/>
        </p:nvGrpSpPr>
        <p:grpSpPr bwMode="auto">
          <a:xfrm>
            <a:off x="5943956" y="5792843"/>
            <a:ext cx="3047627" cy="564500"/>
            <a:chOff x="0" y="0"/>
            <a:chExt cx="4537" cy="840"/>
          </a:xfrm>
        </p:grpSpPr>
        <p:graphicFrame>
          <p:nvGraphicFramePr>
            <p:cNvPr id="17419" name="Object 11">
              <a:extLst>
                <a:ext uri="{FF2B5EF4-FFF2-40B4-BE49-F238E27FC236}">
                  <a16:creationId xmlns:a16="http://schemas.microsoft.com/office/drawing/2014/main" id="{EFDBFCB3-6FA0-4611-91EE-D329CB8C77BC}"/>
                </a:ext>
              </a:extLst>
            </p:cNvPr>
            <p:cNvGraphicFramePr>
              <a:graphicFrameLocks noChangeAspect="1"/>
            </p:cNvGraphicFramePr>
            <p:nvPr/>
          </p:nvGraphicFramePr>
          <p:xfrm>
            <a:off x="1137" y="45"/>
            <a:ext cx="3400" cy="674"/>
          </p:xfrm>
          <a:graphic>
            <a:graphicData uri="http://schemas.openxmlformats.org/presentationml/2006/ole">
              <mc:AlternateContent xmlns:mc="http://schemas.openxmlformats.org/markup-compatibility/2006">
                <mc:Choice xmlns:v="urn:schemas-microsoft-com:vml" Requires="v">
                  <p:oleObj r:id="rId11" imgW="1108102" imgH="216781" progId="Equation.3">
                    <p:embed/>
                  </p:oleObj>
                </mc:Choice>
                <mc:Fallback>
                  <p:oleObj r:id="rId11" imgW="1108102" imgH="216781" progId="Equation.3">
                    <p:embed/>
                    <p:pic>
                      <p:nvPicPr>
                        <p:cNvPr id="17419" name="Object 11">
                          <a:extLst>
                            <a:ext uri="{FF2B5EF4-FFF2-40B4-BE49-F238E27FC236}">
                              <a16:creationId xmlns:a16="http://schemas.microsoft.com/office/drawing/2014/main" id="{EFDBFCB3-6FA0-4611-91EE-D329CB8C77B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37" y="45"/>
                          <a:ext cx="3400" cy="674"/>
                        </a:xfrm>
                        <a:prstGeom prst="rect">
                          <a:avLst/>
                        </a:prstGeom>
                        <a:solidFill>
                          <a:srgbClr val="66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20" name="Rectangle 12">
              <a:extLst>
                <a:ext uri="{FF2B5EF4-FFF2-40B4-BE49-F238E27FC236}">
                  <a16:creationId xmlns:a16="http://schemas.microsoft.com/office/drawing/2014/main" id="{23BAE1CE-98C0-4033-AFB5-48A5DB04DFFF}"/>
                </a:ext>
              </a:extLst>
            </p:cNvPr>
            <p:cNvSpPr>
              <a:spLocks noChangeArrowheads="1"/>
            </p:cNvSpPr>
            <p:nvPr/>
          </p:nvSpPr>
          <p:spPr bwMode="auto">
            <a:xfrm>
              <a:off x="0" y="0"/>
              <a:ext cx="1022" cy="840"/>
            </a:xfrm>
            <a:prstGeom prst="rect">
              <a:avLst/>
            </a:prstGeom>
            <a:noFill/>
            <a:ln>
              <a:noFill/>
            </a:ln>
            <a:effectLst/>
            <a:extLst>
              <a:ext uri="{909E8E84-426E-40DD-AFC4-6F175D3DCCD1}">
                <a14:hiddenFill xmlns:a14="http://schemas.microsoft.com/office/drawing/2010/main">
                  <a:solidFill>
                    <a:srgbClr val="66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SzPct val="100000"/>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SzPct val="100000"/>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SzPct val="100000"/>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SzPct val="100000"/>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lgn="just">
                <a:spcBef>
                  <a:spcPct val="20000"/>
                </a:spcBef>
              </a:pPr>
              <a:r>
                <a:rPr lang="zh-CN" altLang="en-US" sz="3387">
                  <a:ea typeface="楷体_GB2312" pitchFamily="49" charset="-122"/>
                </a:rPr>
                <a:t>即</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410"/>
                                        </p:tgtEl>
                                        <p:attrNameLst>
                                          <p:attrName>style.visibility</p:attrName>
                                        </p:attrNameLst>
                                      </p:cBhvr>
                                      <p:to>
                                        <p:strVal val="visible"/>
                                      </p:to>
                                    </p:set>
                                    <p:animEffect transition="in" filter="wipe(left)">
                                      <p:cBhvr>
                                        <p:cTn id="7" dur="500"/>
                                        <p:tgtEl>
                                          <p:spTgt spid="174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7411"/>
                                        </p:tgtEl>
                                        <p:attrNameLst>
                                          <p:attrName>style.visibility</p:attrName>
                                        </p:attrNameLst>
                                      </p:cBhvr>
                                      <p:to>
                                        <p:strVal val="visible"/>
                                      </p:to>
                                    </p:set>
                                    <p:animEffect transition="in" filter="wipe(left)">
                                      <p:cBhvr>
                                        <p:cTn id="12" dur="500"/>
                                        <p:tgtEl>
                                          <p:spTgt spid="174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741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7416"/>
                                        </p:tgtEl>
                                        <p:attrNameLst>
                                          <p:attrName>style.visibility</p:attrName>
                                        </p:attrNameLst>
                                      </p:cBhvr>
                                      <p:to>
                                        <p:strVal val="visible"/>
                                      </p:to>
                                    </p:set>
                                    <p:animEffect transition="in" filter="wipe(left)">
                                      <p:cBhvr>
                                        <p:cTn id="21" dur="500"/>
                                        <p:tgtEl>
                                          <p:spTgt spid="1741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17417"/>
                                        </p:tgtEl>
                                        <p:attrNameLst>
                                          <p:attrName>style.visibility</p:attrName>
                                        </p:attrNameLst>
                                      </p:cBhvr>
                                      <p:to>
                                        <p:strVal val="visible"/>
                                      </p:to>
                                    </p:set>
                                    <p:animEffect transition="in" filter="wipe(left)">
                                      <p:cBhvr>
                                        <p:cTn id="26" dur="500"/>
                                        <p:tgtEl>
                                          <p:spTgt spid="1741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74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animBg="1"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898F90D4-23FF-4A60-B345-92EF7089A811}"/>
              </a:ext>
            </a:extLst>
          </p:cNvPr>
          <p:cNvSpPr>
            <a:spLocks noGrp="1" noChangeArrowheads="1"/>
          </p:cNvSpPr>
          <p:nvPr>
            <p:ph type="body" idx="1"/>
          </p:nvPr>
        </p:nvSpPr>
        <p:spPr>
          <a:xfrm>
            <a:off x="1776657" y="438316"/>
            <a:ext cx="8449695" cy="613566"/>
          </a:xfrm>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30000"/>
              </a:lnSpc>
              <a:buFont typeface="Windings" charset="0"/>
              <a:buNone/>
            </a:pPr>
            <a:r>
              <a:rPr lang="zh-CN" altLang="en-US" dirty="0">
                <a:latin typeface="楷体_GB2312" pitchFamily="49" charset="-122"/>
                <a:ea typeface="楷体_GB2312" pitchFamily="49" charset="-122"/>
              </a:rPr>
              <a:t> 反射定律和折射定律是费马原理中最短光程的例子。</a:t>
            </a:r>
          </a:p>
        </p:txBody>
      </p:sp>
      <p:sp>
        <p:nvSpPr>
          <p:cNvPr id="18436" name="Text Box 4">
            <a:extLst>
              <a:ext uri="{FF2B5EF4-FFF2-40B4-BE49-F238E27FC236}">
                <a16:creationId xmlns:a16="http://schemas.microsoft.com/office/drawing/2014/main" id="{4857CC67-075D-44DD-B0E7-852CAD143B3A}"/>
              </a:ext>
            </a:extLst>
          </p:cNvPr>
          <p:cNvSpPr txBox="1">
            <a:spLocks noChangeArrowheads="1"/>
          </p:cNvSpPr>
          <p:nvPr/>
        </p:nvSpPr>
        <p:spPr bwMode="auto">
          <a:xfrm>
            <a:off x="3614391" y="1196846"/>
            <a:ext cx="4963218" cy="613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387" dirty="0">
                <a:latin typeface="楷体_GB2312" pitchFamily="49" charset="-122"/>
                <a:ea typeface="楷体_GB2312" pitchFamily="49" charset="-122"/>
              </a:rPr>
              <a:t>旋转椭球面反射的情况。</a:t>
            </a:r>
          </a:p>
        </p:txBody>
      </p:sp>
      <p:grpSp>
        <p:nvGrpSpPr>
          <p:cNvPr id="5" name="Group 3">
            <a:extLst>
              <a:ext uri="{FF2B5EF4-FFF2-40B4-BE49-F238E27FC236}">
                <a16:creationId xmlns:a16="http://schemas.microsoft.com/office/drawing/2014/main" id="{F42594A0-CF39-4EA3-A13F-576B8EE9CE97}"/>
              </a:ext>
            </a:extLst>
          </p:cNvPr>
          <p:cNvGrpSpPr>
            <a:grpSpLocks/>
          </p:cNvGrpSpPr>
          <p:nvPr/>
        </p:nvGrpSpPr>
        <p:grpSpPr bwMode="auto">
          <a:xfrm>
            <a:off x="596334" y="2078291"/>
            <a:ext cx="3350516" cy="2504701"/>
            <a:chOff x="0" y="0"/>
            <a:chExt cx="2767" cy="1943"/>
          </a:xfrm>
        </p:grpSpPr>
        <p:pic>
          <p:nvPicPr>
            <p:cNvPr id="6" name="Picture 4">
              <a:extLst>
                <a:ext uri="{FF2B5EF4-FFF2-40B4-BE49-F238E27FC236}">
                  <a16:creationId xmlns:a16="http://schemas.microsoft.com/office/drawing/2014/main" id="{E2B761CD-FFDC-4CC0-BDBC-CAFDF4538A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767" cy="19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 Box 5">
              <a:extLst>
                <a:ext uri="{FF2B5EF4-FFF2-40B4-BE49-F238E27FC236}">
                  <a16:creationId xmlns:a16="http://schemas.microsoft.com/office/drawing/2014/main" id="{A86F4F74-F9B0-4D56-B29F-DEFC548E4056}"/>
                </a:ext>
              </a:extLst>
            </p:cNvPr>
            <p:cNvSpPr txBox="1">
              <a:spLocks noChangeArrowheads="1"/>
            </p:cNvSpPr>
            <p:nvPr/>
          </p:nvSpPr>
          <p:spPr bwMode="auto">
            <a:xfrm>
              <a:off x="45" y="42"/>
              <a:ext cx="409" cy="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387">
                  <a:latin typeface="楷体_GB2312" pitchFamily="49" charset="-122"/>
                  <a:ea typeface="楷体_GB2312" pitchFamily="49" charset="-122"/>
                </a:rPr>
                <a:t>①</a:t>
              </a:r>
            </a:p>
          </p:txBody>
        </p:sp>
      </p:grpSp>
      <p:grpSp>
        <p:nvGrpSpPr>
          <p:cNvPr id="8" name="Group 2">
            <a:extLst>
              <a:ext uri="{FF2B5EF4-FFF2-40B4-BE49-F238E27FC236}">
                <a16:creationId xmlns:a16="http://schemas.microsoft.com/office/drawing/2014/main" id="{7324EA75-8B3D-4700-B5B9-0025D4E702EF}"/>
              </a:ext>
            </a:extLst>
          </p:cNvPr>
          <p:cNvGrpSpPr>
            <a:grpSpLocks/>
          </p:cNvGrpSpPr>
          <p:nvPr/>
        </p:nvGrpSpPr>
        <p:grpSpPr bwMode="auto">
          <a:xfrm>
            <a:off x="4535779" y="1955599"/>
            <a:ext cx="3525869" cy="2627393"/>
            <a:chOff x="0" y="0"/>
            <a:chExt cx="2659" cy="2248"/>
          </a:xfrm>
        </p:grpSpPr>
        <p:pic>
          <p:nvPicPr>
            <p:cNvPr id="9" name="Picture 3">
              <a:extLst>
                <a:ext uri="{FF2B5EF4-FFF2-40B4-BE49-F238E27FC236}">
                  <a16:creationId xmlns:a16="http://schemas.microsoft.com/office/drawing/2014/main" id="{F01554B9-B4F1-4F04-8F31-DCE0B6AC46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659" cy="2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Text Box 4">
              <a:extLst>
                <a:ext uri="{FF2B5EF4-FFF2-40B4-BE49-F238E27FC236}">
                  <a16:creationId xmlns:a16="http://schemas.microsoft.com/office/drawing/2014/main" id="{84D7896A-7CE5-4B91-A322-D435433FE6B5}"/>
                </a:ext>
              </a:extLst>
            </p:cNvPr>
            <p:cNvSpPr txBox="1">
              <a:spLocks noChangeArrowheads="1"/>
            </p:cNvSpPr>
            <p:nvPr/>
          </p:nvSpPr>
          <p:spPr bwMode="auto">
            <a:xfrm>
              <a:off x="0" y="0"/>
              <a:ext cx="309" cy="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387">
                  <a:latin typeface="楷体_GB2312" pitchFamily="49" charset="-122"/>
                  <a:ea typeface="楷体_GB2312" pitchFamily="49" charset="-122"/>
                </a:rPr>
                <a:t>②</a:t>
              </a:r>
            </a:p>
          </p:txBody>
        </p:sp>
      </p:grpSp>
      <p:grpSp>
        <p:nvGrpSpPr>
          <p:cNvPr id="11" name="Group 2">
            <a:extLst>
              <a:ext uri="{FF2B5EF4-FFF2-40B4-BE49-F238E27FC236}">
                <a16:creationId xmlns:a16="http://schemas.microsoft.com/office/drawing/2014/main" id="{63716899-FFF3-4C7B-8698-D747FC76FD56}"/>
              </a:ext>
            </a:extLst>
          </p:cNvPr>
          <p:cNvGrpSpPr>
            <a:grpSpLocks/>
          </p:cNvGrpSpPr>
          <p:nvPr/>
        </p:nvGrpSpPr>
        <p:grpSpPr bwMode="auto">
          <a:xfrm>
            <a:off x="8270313" y="2038490"/>
            <a:ext cx="3350516" cy="2504701"/>
            <a:chOff x="0" y="0"/>
            <a:chExt cx="3130" cy="2357"/>
          </a:xfrm>
        </p:grpSpPr>
        <p:pic>
          <p:nvPicPr>
            <p:cNvPr id="12" name="Picture 3">
              <a:extLst>
                <a:ext uri="{FF2B5EF4-FFF2-40B4-BE49-F238E27FC236}">
                  <a16:creationId xmlns:a16="http://schemas.microsoft.com/office/drawing/2014/main" id="{EB1360D5-DBC4-4893-9887-5253FD5E6F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130" cy="2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 name="Text Box 4">
              <a:extLst>
                <a:ext uri="{FF2B5EF4-FFF2-40B4-BE49-F238E27FC236}">
                  <a16:creationId xmlns:a16="http://schemas.microsoft.com/office/drawing/2014/main" id="{B4760217-5F2C-42B3-899F-117719456F3F}"/>
                </a:ext>
              </a:extLst>
            </p:cNvPr>
            <p:cNvSpPr txBox="1">
              <a:spLocks noChangeArrowheads="1"/>
            </p:cNvSpPr>
            <p:nvPr/>
          </p:nvSpPr>
          <p:spPr bwMode="auto">
            <a:xfrm>
              <a:off x="78" y="25"/>
              <a:ext cx="36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387">
                  <a:latin typeface="楷体_GB2312" pitchFamily="49" charset="-122"/>
                  <a:ea typeface="楷体_GB2312" pitchFamily="49" charset="-122"/>
                </a:rPr>
                <a:t>③</a:t>
              </a:r>
            </a:p>
          </p:txBody>
        </p:sp>
      </p:grpSp>
      <p:sp>
        <p:nvSpPr>
          <p:cNvPr id="14" name="Text Box 9">
            <a:extLst>
              <a:ext uri="{FF2B5EF4-FFF2-40B4-BE49-F238E27FC236}">
                <a16:creationId xmlns:a16="http://schemas.microsoft.com/office/drawing/2014/main" id="{04037D96-83AA-4FC6-A34E-1BC62D75B7E0}"/>
              </a:ext>
            </a:extLst>
          </p:cNvPr>
          <p:cNvSpPr txBox="1">
            <a:spLocks noChangeArrowheads="1"/>
          </p:cNvSpPr>
          <p:nvPr/>
        </p:nvSpPr>
        <p:spPr bwMode="auto">
          <a:xfrm>
            <a:off x="503029" y="5793311"/>
            <a:ext cx="3350516" cy="830997"/>
          </a:xfrm>
          <a:prstGeom prst="rect">
            <a:avLst/>
          </a:prstGeom>
          <a:gradFill rotWithShape="1">
            <a:gsLst>
              <a:gs pos="0">
                <a:srgbClr val="66CCFF"/>
              </a:gs>
              <a:gs pos="50000">
                <a:schemeClr val="bg1"/>
              </a:gs>
              <a:gs pos="100000">
                <a:srgbClr val="66CCFF"/>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400">
                <a:latin typeface="楷体_GB2312" pitchFamily="49" charset="-122"/>
                <a:ea typeface="楷体_GB2312" pitchFamily="49" charset="-122"/>
              </a:rPr>
              <a:t>所有通过</a:t>
            </a:r>
            <a:r>
              <a:rPr lang="en-US" altLang="zh-CN" sz="2400">
                <a:latin typeface="楷体_GB2312" pitchFamily="49" charset="-122"/>
                <a:ea typeface="楷体_GB2312" pitchFamily="49" charset="-122"/>
              </a:rPr>
              <a:t>P</a:t>
            </a:r>
            <a:r>
              <a:rPr lang="zh-CN" altLang="en-US" sz="2400">
                <a:latin typeface="楷体_GB2312" pitchFamily="49" charset="-122"/>
                <a:ea typeface="楷体_GB2312" pitchFamily="49" charset="-122"/>
              </a:rPr>
              <a:t>和</a:t>
            </a:r>
            <a:r>
              <a:rPr lang="en-US" altLang="zh-CN" sz="2400">
                <a:latin typeface="楷体_GB2312" pitchFamily="49" charset="-122"/>
                <a:ea typeface="楷体_GB2312" pitchFamily="49" charset="-122"/>
              </a:rPr>
              <a:t>P</a:t>
            </a:r>
            <a:r>
              <a:rPr lang="zh-CN" altLang="en-US" sz="2400">
                <a:latin typeface="楷体_GB2312" pitchFamily="49" charset="-122"/>
                <a:ea typeface="楷体_GB2312" pitchFamily="49" charset="-122"/>
              </a:rPr>
              <a:t>'的实际光线光程为恒定值</a:t>
            </a:r>
          </a:p>
        </p:txBody>
      </p:sp>
      <p:sp>
        <p:nvSpPr>
          <p:cNvPr id="16" name="文本框 15">
            <a:extLst>
              <a:ext uri="{FF2B5EF4-FFF2-40B4-BE49-F238E27FC236}">
                <a16:creationId xmlns:a16="http://schemas.microsoft.com/office/drawing/2014/main" id="{675220C0-0E9E-4F93-9F69-29C0D9BFD0E9}"/>
              </a:ext>
            </a:extLst>
          </p:cNvPr>
          <p:cNvSpPr txBox="1"/>
          <p:nvPr/>
        </p:nvSpPr>
        <p:spPr>
          <a:xfrm>
            <a:off x="1180813" y="5135433"/>
            <a:ext cx="1994948" cy="369332"/>
          </a:xfrm>
          <a:prstGeom prst="rect">
            <a:avLst/>
          </a:prstGeom>
          <a:noFill/>
        </p:spPr>
        <p:txBody>
          <a:bodyPr wrap="square">
            <a:spAutoFit/>
          </a:bodyPr>
          <a:lstStyle/>
          <a:p>
            <a:r>
              <a:rPr lang="en-US" altLang="zh-CN" sz="1800" dirty="0">
                <a:latin typeface="Times New Roman" panose="02020603050405020304" pitchFamily="18" charset="0"/>
                <a:ea typeface="楷体_GB2312" pitchFamily="49" charset="-122"/>
              </a:rPr>
              <a:t>PA</a:t>
            </a:r>
            <a:r>
              <a:rPr lang="zh-CN" altLang="en-US" sz="1800" baseline="-25000" dirty="0">
                <a:latin typeface="Times New Roman" panose="02020603050405020304" pitchFamily="18" charset="0"/>
                <a:ea typeface="楷体_GB2312" pitchFamily="49" charset="-122"/>
              </a:rPr>
              <a:t>1</a:t>
            </a:r>
            <a:r>
              <a:rPr lang="en-US" altLang="zh-CN" sz="1800" dirty="0">
                <a:latin typeface="Times New Roman" panose="02020603050405020304" pitchFamily="18" charset="0"/>
                <a:ea typeface="楷体_GB2312" pitchFamily="49" charset="-122"/>
              </a:rPr>
              <a:t>+P</a:t>
            </a:r>
            <a:r>
              <a:rPr lang="zh-CN" altLang="en-US" sz="1800" dirty="0">
                <a:latin typeface="Times New Roman" panose="02020603050405020304" pitchFamily="18" charset="0"/>
                <a:ea typeface="楷体_GB2312" pitchFamily="49" charset="-122"/>
              </a:rPr>
              <a:t>'</a:t>
            </a:r>
            <a:r>
              <a:rPr lang="en-US" altLang="zh-CN" sz="1800" dirty="0">
                <a:latin typeface="Times New Roman" panose="02020603050405020304" pitchFamily="18" charset="0"/>
                <a:ea typeface="楷体_GB2312" pitchFamily="49" charset="-122"/>
              </a:rPr>
              <a:t>A</a:t>
            </a:r>
            <a:r>
              <a:rPr lang="zh-CN" altLang="en-US" sz="1800" baseline="-25000" dirty="0">
                <a:latin typeface="Times New Roman" panose="02020603050405020304" pitchFamily="18" charset="0"/>
                <a:ea typeface="楷体_GB2312" pitchFamily="49" charset="-122"/>
              </a:rPr>
              <a:t>1</a:t>
            </a:r>
            <a:r>
              <a:rPr lang="en-US" altLang="zh-CN" sz="1800" dirty="0">
                <a:latin typeface="Times New Roman" panose="02020603050405020304" pitchFamily="18" charset="0"/>
                <a:ea typeface="楷体_GB2312" pitchFamily="49" charset="-122"/>
              </a:rPr>
              <a:t>=</a:t>
            </a:r>
            <a:r>
              <a:rPr lang="zh-CN" altLang="en-US" sz="1800" dirty="0">
                <a:latin typeface="Times New Roman" panose="02020603050405020304" pitchFamily="18" charset="0"/>
                <a:ea typeface="楷体_GB2312" pitchFamily="49" charset="-122"/>
              </a:rPr>
              <a:t>常量</a:t>
            </a:r>
            <a:endParaRPr lang="zh-CN" altLang="en-US" dirty="0"/>
          </a:p>
        </p:txBody>
      </p:sp>
      <mc:AlternateContent xmlns:mc="http://schemas.openxmlformats.org/markup-compatibility/2006" xmlns:a14="http://schemas.microsoft.com/office/drawing/2010/main">
        <mc:Choice Requires="a14">
          <p:sp>
            <p:nvSpPr>
              <p:cNvPr id="17" name="Object 5">
                <a:extLst>
                  <a:ext uri="{FF2B5EF4-FFF2-40B4-BE49-F238E27FC236}">
                    <a16:creationId xmlns:a16="http://schemas.microsoft.com/office/drawing/2014/main" id="{1B48CBB4-753D-4ED5-97B2-57A3DD58E1C3}"/>
                  </a:ext>
                </a:extLst>
              </p:cNvPr>
              <p:cNvSpPr txBox="1"/>
              <p:nvPr/>
            </p:nvSpPr>
            <p:spPr bwMode="auto">
              <a:xfrm>
                <a:off x="4974926" y="5135433"/>
                <a:ext cx="2973596" cy="685215"/>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zh-CN" altLang="en-US" i="1" smtClean="0">
                          <a:solidFill>
                            <a:srgbClr val="000000"/>
                          </a:solidFill>
                          <a:latin typeface="Cambria Math" panose="02040503050406030204" pitchFamily="18" charset="0"/>
                        </a:rPr>
                        <m:t>𝑃</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2</m:t>
                          </m:r>
                        </m:sub>
                        <m:sup>
                          <m:r>
                            <a:rPr lang="zh-CN" altLang="en-US" i="1">
                              <a:solidFill>
                                <a:srgbClr val="000000"/>
                              </a:solidFill>
                              <a:latin typeface="Cambria Math" panose="02040503050406030204" pitchFamily="18" charset="0"/>
                            </a:rPr>
                            <m:t>′</m:t>
                          </m:r>
                        </m:sup>
                      </m:sSubSup>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2</m:t>
                          </m:r>
                        </m:sub>
                        <m:sup>
                          <m:r>
                            <a:rPr lang="zh-CN" altLang="en-US" i="1">
                              <a:solidFill>
                                <a:srgbClr val="000000"/>
                              </a:solidFill>
                              <a:latin typeface="Cambria Math" panose="02040503050406030204" pitchFamily="18" charset="0"/>
                            </a:rPr>
                            <m:t>′</m:t>
                          </m:r>
                        </m:sup>
                      </m:sSub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𝑃</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&gt;</m:t>
                      </m:r>
                      <m:r>
                        <a:rPr lang="zh-CN" altLang="en-US" i="1">
                          <a:solidFill>
                            <a:srgbClr val="000000"/>
                          </a:solidFill>
                          <a:latin typeface="Cambria Math" panose="02040503050406030204" pitchFamily="18" charset="0"/>
                        </a:rPr>
                        <m:t>𝑃</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2</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𝑃</m:t>
                          </m:r>
                        </m:e>
                        <m:sup>
                          <m:r>
                            <a:rPr lang="zh-CN" altLang="en-US" i="1">
                              <a:solidFill>
                                <a:srgbClr val="000000"/>
                              </a:solidFill>
                              <a:latin typeface="Cambria Math" panose="02040503050406030204" pitchFamily="18" charset="0"/>
                            </a:rPr>
                            <m:t>′</m:t>
                          </m:r>
                        </m:sup>
                      </m:sSup>
                    </m:oMath>
                  </m:oMathPara>
                </a14:m>
                <a:endParaRPr lang="en-US" altLang="zh-CN" i="1" dirty="0">
                  <a:solidFill>
                    <a:srgbClr val="0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b="0" i="1" smtClean="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𝑃</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7" name="Object 5">
                <a:extLst>
                  <a:ext uri="{FF2B5EF4-FFF2-40B4-BE49-F238E27FC236}">
                    <a16:creationId xmlns:a16="http://schemas.microsoft.com/office/drawing/2014/main" id="{1B48CBB4-753D-4ED5-97B2-57A3DD58E1C3}"/>
                  </a:ext>
                </a:extLst>
              </p:cNvPr>
              <p:cNvSpPr txBox="1">
                <a:spLocks noRot="1" noChangeAspect="1" noMove="1" noResize="1" noEditPoints="1" noAdjustHandles="1" noChangeArrowheads="1" noChangeShapeType="1" noTextEdit="1"/>
              </p:cNvSpPr>
              <p:nvPr/>
            </p:nvSpPr>
            <p:spPr bwMode="auto">
              <a:xfrm>
                <a:off x="4974926" y="5135433"/>
                <a:ext cx="2973596" cy="685215"/>
              </a:xfrm>
              <a:prstGeom prst="rect">
                <a:avLst/>
              </a:prstGeom>
              <a:blipFill>
                <a:blip r:embed="rId5"/>
                <a:stretch>
                  <a:fillRect/>
                </a:stretch>
              </a:blipFill>
              <a:ln>
                <a:noFill/>
              </a:ln>
              <a:effectLst/>
            </p:spPr>
            <p:txBody>
              <a:bodyPr/>
              <a:lstStyle/>
              <a:p>
                <a:r>
                  <a:rPr lang="zh-CN" altLang="en-US">
                    <a:noFill/>
                  </a:rPr>
                  <a:t> </a:t>
                </a:r>
              </a:p>
            </p:txBody>
          </p:sp>
        </mc:Fallback>
      </mc:AlternateContent>
      <p:sp>
        <p:nvSpPr>
          <p:cNvPr id="20" name="Text Box 6">
            <a:extLst>
              <a:ext uri="{FF2B5EF4-FFF2-40B4-BE49-F238E27FC236}">
                <a16:creationId xmlns:a16="http://schemas.microsoft.com/office/drawing/2014/main" id="{1086FA55-436F-45E3-960B-8394C37FA964}"/>
              </a:ext>
            </a:extLst>
          </p:cNvPr>
          <p:cNvSpPr txBox="1">
            <a:spLocks noChangeArrowheads="1"/>
          </p:cNvSpPr>
          <p:nvPr/>
        </p:nvSpPr>
        <p:spPr bwMode="auto">
          <a:xfrm>
            <a:off x="4686090" y="5958019"/>
            <a:ext cx="3262432" cy="461665"/>
          </a:xfrm>
          <a:prstGeom prst="rect">
            <a:avLst/>
          </a:prstGeom>
          <a:gradFill rotWithShape="1">
            <a:gsLst>
              <a:gs pos="0">
                <a:srgbClr val="66CCFF"/>
              </a:gs>
              <a:gs pos="50000">
                <a:schemeClr val="bg1"/>
              </a:gs>
              <a:gs pos="100000">
                <a:srgbClr val="66CCFF"/>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dirty="0">
                <a:latin typeface="楷体_GB2312" pitchFamily="49" charset="-122"/>
                <a:ea typeface="楷体_GB2312" pitchFamily="49" charset="-122"/>
              </a:rPr>
              <a:t>实际光线光程为最小值</a:t>
            </a:r>
          </a:p>
        </p:txBody>
      </p:sp>
      <mc:AlternateContent xmlns:mc="http://schemas.openxmlformats.org/markup-compatibility/2006" xmlns:a14="http://schemas.microsoft.com/office/drawing/2010/main">
        <mc:Choice Requires="a14">
          <p:sp>
            <p:nvSpPr>
              <p:cNvPr id="21" name="Object 5">
                <a:extLst>
                  <a:ext uri="{FF2B5EF4-FFF2-40B4-BE49-F238E27FC236}">
                    <a16:creationId xmlns:a16="http://schemas.microsoft.com/office/drawing/2014/main" id="{E34A7874-C63D-4EC1-B68C-C9FD4C07EE9A}"/>
                  </a:ext>
                </a:extLst>
              </p:cNvPr>
              <p:cNvSpPr txBox="1"/>
              <p:nvPr/>
            </p:nvSpPr>
            <p:spPr bwMode="auto">
              <a:xfrm>
                <a:off x="9016241" y="4962314"/>
                <a:ext cx="2973596" cy="830997"/>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zh-CN" altLang="en-US" i="1" smtClean="0">
                          <a:solidFill>
                            <a:srgbClr val="000000"/>
                          </a:solidFill>
                          <a:latin typeface="Cambria Math" panose="02040503050406030204" pitchFamily="18" charset="0"/>
                        </a:rPr>
                        <m:t>𝑃</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3</m:t>
                          </m:r>
                        </m:sub>
                        <m:sup>
                          <m:r>
                            <a:rPr lang="zh-CN" altLang="en-US" i="1">
                              <a:solidFill>
                                <a:srgbClr val="000000"/>
                              </a:solidFill>
                              <a:latin typeface="Cambria Math" panose="02040503050406030204" pitchFamily="18" charset="0"/>
                            </a:rPr>
                            <m:t>′</m:t>
                          </m:r>
                        </m:sup>
                      </m:sSubSup>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3</m:t>
                          </m:r>
                        </m:sub>
                        <m:sup>
                          <m:r>
                            <a:rPr lang="zh-CN" altLang="en-US" i="1">
                              <a:solidFill>
                                <a:srgbClr val="000000"/>
                              </a:solidFill>
                              <a:latin typeface="Cambria Math" panose="02040503050406030204" pitchFamily="18" charset="0"/>
                            </a:rPr>
                            <m:t>′</m:t>
                          </m:r>
                        </m:sup>
                      </m:sSub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𝑃</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&lt;</m:t>
                      </m:r>
                      <m:r>
                        <a:rPr lang="zh-CN" altLang="en-US" i="1">
                          <a:solidFill>
                            <a:srgbClr val="000000"/>
                          </a:solidFill>
                          <a:latin typeface="Cambria Math" panose="02040503050406030204" pitchFamily="18" charset="0"/>
                        </a:rPr>
                        <m:t>𝑃</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3</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3</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𝑃</m:t>
                          </m:r>
                        </m:e>
                        <m:sup>
                          <m:r>
                            <a:rPr lang="zh-CN" altLang="en-US" i="1">
                              <a:solidFill>
                                <a:srgbClr val="000000"/>
                              </a:solidFill>
                              <a:latin typeface="Cambria Math" panose="02040503050406030204" pitchFamily="18" charset="0"/>
                            </a:rPr>
                            <m:t>′</m:t>
                          </m:r>
                        </m:sup>
                      </m:sSup>
                    </m:oMath>
                  </m:oMathPara>
                </a14:m>
                <a:endParaRPr lang="en-US" altLang="zh-CN" i="1" dirty="0">
                  <a:solidFill>
                    <a:srgbClr val="0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b="0" i="1" smtClean="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𝑃</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𝑃</m:t>
                      </m:r>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21" name="Object 5">
                <a:extLst>
                  <a:ext uri="{FF2B5EF4-FFF2-40B4-BE49-F238E27FC236}">
                    <a16:creationId xmlns:a16="http://schemas.microsoft.com/office/drawing/2014/main" id="{E34A7874-C63D-4EC1-B68C-C9FD4C07EE9A}"/>
                  </a:ext>
                </a:extLst>
              </p:cNvPr>
              <p:cNvSpPr txBox="1">
                <a:spLocks noRot="1" noChangeAspect="1" noMove="1" noResize="1" noEditPoints="1" noAdjustHandles="1" noChangeArrowheads="1" noChangeShapeType="1" noTextEdit="1"/>
              </p:cNvSpPr>
              <p:nvPr/>
            </p:nvSpPr>
            <p:spPr bwMode="auto">
              <a:xfrm>
                <a:off x="9016241" y="4962314"/>
                <a:ext cx="2973596" cy="830997"/>
              </a:xfrm>
              <a:prstGeom prst="rect">
                <a:avLst/>
              </a:prstGeom>
              <a:blipFill>
                <a:blip r:embed="rId6"/>
                <a:stretch>
                  <a:fillRect/>
                </a:stretch>
              </a:blipFill>
              <a:ln>
                <a:noFill/>
              </a:ln>
              <a:effectLst/>
            </p:spPr>
            <p:txBody>
              <a:bodyPr/>
              <a:lstStyle/>
              <a:p>
                <a:r>
                  <a:rPr lang="zh-CN" altLang="en-US">
                    <a:noFill/>
                  </a:rPr>
                  <a:t> </a:t>
                </a:r>
              </a:p>
            </p:txBody>
          </p:sp>
        </mc:Fallback>
      </mc:AlternateContent>
      <p:sp>
        <p:nvSpPr>
          <p:cNvPr id="24" name="Text Box 6">
            <a:extLst>
              <a:ext uri="{FF2B5EF4-FFF2-40B4-BE49-F238E27FC236}">
                <a16:creationId xmlns:a16="http://schemas.microsoft.com/office/drawing/2014/main" id="{A92EB6E1-BF51-427B-9CE1-146226F8E40A}"/>
              </a:ext>
            </a:extLst>
          </p:cNvPr>
          <p:cNvSpPr txBox="1">
            <a:spLocks noChangeArrowheads="1"/>
          </p:cNvSpPr>
          <p:nvPr/>
        </p:nvSpPr>
        <p:spPr bwMode="auto">
          <a:xfrm>
            <a:off x="8606702" y="5958018"/>
            <a:ext cx="3262432" cy="461665"/>
          </a:xfrm>
          <a:prstGeom prst="rect">
            <a:avLst/>
          </a:prstGeom>
          <a:gradFill rotWithShape="1">
            <a:gsLst>
              <a:gs pos="0">
                <a:srgbClr val="66CCFF"/>
              </a:gs>
              <a:gs pos="50000">
                <a:schemeClr val="bg1"/>
              </a:gs>
              <a:gs pos="100000">
                <a:srgbClr val="66CCFF"/>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dirty="0">
                <a:latin typeface="楷体_GB2312" pitchFamily="49" charset="-122"/>
                <a:ea typeface="楷体_GB2312" pitchFamily="49" charset="-122"/>
              </a:rPr>
              <a:t>实际光线光程为最大值</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animEffect transition="in" filter="wipe(up)">
                                      <p:cBhvr>
                                        <p:cTn id="7" dur="500"/>
                                        <p:tgtEl>
                                          <p:spTgt spid="1843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843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500" fill="hold"/>
                                        <p:tgtEl>
                                          <p:spTgt spid="14"/>
                                        </p:tgtEl>
                                        <p:attrNameLst>
                                          <p:attrName>ppt_x</p:attrName>
                                        </p:attrNameLst>
                                      </p:cBhvr>
                                      <p:tavLst>
                                        <p:tav tm="0">
                                          <p:val>
                                            <p:strVal val="#ppt_x"/>
                                          </p:val>
                                        </p:tav>
                                        <p:tav tm="100000">
                                          <p:val>
                                            <p:strVal val="#ppt_x"/>
                                          </p:val>
                                        </p:tav>
                                      </p:tavLst>
                                    </p:anim>
                                    <p:anim calcmode="lin" valueType="num">
                                      <p:cBhvr additive="base">
                                        <p:cTn id="1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fill="hold"/>
                                        <p:tgtEl>
                                          <p:spTgt spid="20"/>
                                        </p:tgtEl>
                                        <p:attrNameLst>
                                          <p:attrName>ppt_x</p:attrName>
                                        </p:attrNameLst>
                                      </p:cBhvr>
                                      <p:tavLst>
                                        <p:tav tm="0">
                                          <p:val>
                                            <p:strVal val="#ppt_x"/>
                                          </p:val>
                                        </p:tav>
                                        <p:tav tm="100000">
                                          <p:val>
                                            <p:strVal val="#ppt_x"/>
                                          </p:val>
                                        </p:tav>
                                      </p:tavLst>
                                    </p:anim>
                                    <p:anim calcmode="lin" valueType="num">
                                      <p:cBhvr additive="base">
                                        <p:cTn id="2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additive="base">
                                        <p:cTn id="28" dur="500" fill="hold"/>
                                        <p:tgtEl>
                                          <p:spTgt spid="24"/>
                                        </p:tgtEl>
                                        <p:attrNameLst>
                                          <p:attrName>ppt_x</p:attrName>
                                        </p:attrNameLst>
                                      </p:cBhvr>
                                      <p:tavLst>
                                        <p:tav tm="0">
                                          <p:val>
                                            <p:strVal val="#ppt_x"/>
                                          </p:val>
                                        </p:tav>
                                        <p:tav tm="100000">
                                          <p:val>
                                            <p:strVal val="#ppt_x"/>
                                          </p:val>
                                        </p:tav>
                                      </p:tavLst>
                                    </p:anim>
                                    <p:anim calcmode="lin" valueType="num">
                                      <p:cBhvr additive="base">
                                        <p:cTn id="29"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autoUpdateAnimBg="0"/>
      <p:bldP spid="18436" grpId="0" autoUpdateAnimBg="0"/>
      <p:bldP spid="14" grpId="0" bldLvl="0" animBg="1" autoUpdateAnimBg="0"/>
      <p:bldP spid="20" grpId="0" animBg="1" autoUpdateAnimBg="0"/>
      <p:bldP spid="24" grpId="0" animBg="1"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E8A90-A87B-42F5-BCFC-E7B4620921A0}"/>
              </a:ext>
            </a:extLst>
          </p:cNvPr>
          <p:cNvSpPr>
            <a:spLocks noGrp="1"/>
          </p:cNvSpPr>
          <p:nvPr>
            <p:ph type="title"/>
          </p:nvPr>
        </p:nvSpPr>
        <p:spPr/>
        <p:txBody>
          <a:bodyPr/>
          <a:lstStyle/>
          <a:p>
            <a:r>
              <a:rPr lang="zh-CN" altLang="en-US" dirty="0"/>
              <a:t>小孔成像</a:t>
            </a:r>
          </a:p>
        </p:txBody>
      </p:sp>
      <p:pic>
        <p:nvPicPr>
          <p:cNvPr id="3" name="图片 2">
            <a:extLst>
              <a:ext uri="{FF2B5EF4-FFF2-40B4-BE49-F238E27FC236}">
                <a16:creationId xmlns:a16="http://schemas.microsoft.com/office/drawing/2014/main" id="{FAE0B91F-7813-4EFA-9A66-67BBC6DE7566}"/>
              </a:ext>
            </a:extLst>
          </p:cNvPr>
          <p:cNvPicPr>
            <a:picLocks noChangeAspect="1"/>
          </p:cNvPicPr>
          <p:nvPr/>
        </p:nvPicPr>
        <p:blipFill>
          <a:blip r:embed="rId2"/>
          <a:stretch>
            <a:fillRect/>
          </a:stretch>
        </p:blipFill>
        <p:spPr>
          <a:xfrm>
            <a:off x="5853404" y="1307217"/>
            <a:ext cx="5400675" cy="5305425"/>
          </a:xfrm>
          <a:prstGeom prst="rect">
            <a:avLst/>
          </a:prstGeom>
        </p:spPr>
      </p:pic>
      <p:sp>
        <p:nvSpPr>
          <p:cNvPr id="8" name="文本框 7">
            <a:extLst>
              <a:ext uri="{FF2B5EF4-FFF2-40B4-BE49-F238E27FC236}">
                <a16:creationId xmlns:a16="http://schemas.microsoft.com/office/drawing/2014/main" id="{9D0778D8-EB8D-460B-A2F3-30CCEEEC9B8C}"/>
              </a:ext>
            </a:extLst>
          </p:cNvPr>
          <p:cNvSpPr txBox="1"/>
          <p:nvPr/>
        </p:nvSpPr>
        <p:spPr>
          <a:xfrm>
            <a:off x="838200" y="1608546"/>
            <a:ext cx="4527679" cy="4620624"/>
          </a:xfrm>
          <a:prstGeom prst="rect">
            <a:avLst/>
          </a:prstGeom>
          <a:noFill/>
          <a:ln w="38100" cmpd="dbl">
            <a:solidFill>
              <a:schemeClr val="accent1"/>
            </a:solidFill>
          </a:ln>
        </p:spPr>
        <p:txBody>
          <a:bodyPr wrap="square">
            <a:spAutoFit/>
          </a:bodyPr>
          <a:lstStyle/>
          <a:p>
            <a:pPr>
              <a:lnSpc>
                <a:spcPct val="150000"/>
              </a:lnSpc>
            </a:pPr>
            <a:r>
              <a:rPr lang="zh-CN" altLang="en-US" dirty="0"/>
              <a:t>       小孔成像，我国的学者</a:t>
            </a:r>
            <a:r>
              <a:rPr lang="en-US" altLang="zh-CN" dirty="0"/>
              <a:t>—</a:t>
            </a:r>
            <a:r>
              <a:rPr lang="zh-CN" altLang="en-US" dirty="0"/>
              <a:t>墨翟（墨子）和他的学生，做了世界上第一个小孔成倒像的实验，解释了小孔成倒像的原因，指出了光沿直线进行的性质，早于牛顿</a:t>
            </a:r>
            <a:r>
              <a:rPr lang="en-US" altLang="zh-CN" dirty="0"/>
              <a:t>2000</a:t>
            </a:r>
            <a:r>
              <a:rPr lang="zh-CN" altLang="en-US" dirty="0"/>
              <a:t>多年就已经总结出相似的理论。这是对光沿直线传播的第一次科学解释。</a:t>
            </a:r>
          </a:p>
          <a:p>
            <a:pPr>
              <a:lnSpc>
                <a:spcPct val="150000"/>
              </a:lnSpc>
            </a:pPr>
            <a:r>
              <a:rPr lang="zh-CN" altLang="en-US" dirty="0"/>
              <a:t>       用一个带有小孔的板遮挡在墙体与物之间，墙体上就会形成物的倒影，我们把这样的现象叫小孔成像。前后移动中间的板，墙体上像的大小也会随之发生变化，这种现象说明了光沿直线传播的性质。</a:t>
            </a:r>
          </a:p>
        </p:txBody>
      </p:sp>
    </p:spTree>
    <p:extLst>
      <p:ext uri="{BB962C8B-B14F-4D97-AF65-F5344CB8AC3E}">
        <p14:creationId xmlns:p14="http://schemas.microsoft.com/office/powerpoint/2010/main" val="929238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E63E01-F94A-4378-8912-E8EA0502F48D}"/>
              </a:ext>
            </a:extLst>
          </p:cNvPr>
          <p:cNvSpPr>
            <a:spLocks noGrp="1"/>
          </p:cNvSpPr>
          <p:nvPr>
            <p:ph type="title"/>
          </p:nvPr>
        </p:nvSpPr>
        <p:spPr/>
        <p:txBody>
          <a:bodyPr/>
          <a:lstStyle/>
          <a:p>
            <a:r>
              <a:rPr lang="zh-CN" altLang="en-US" dirty="0"/>
              <a:t>光的基本概念</a:t>
            </a:r>
          </a:p>
        </p:txBody>
      </p:sp>
      <p:sp>
        <p:nvSpPr>
          <p:cNvPr id="4" name="文本框 3">
            <a:extLst>
              <a:ext uri="{FF2B5EF4-FFF2-40B4-BE49-F238E27FC236}">
                <a16:creationId xmlns:a16="http://schemas.microsoft.com/office/drawing/2014/main" id="{D5494E8E-E72D-440B-A2A0-AD77C0066D41}"/>
              </a:ext>
            </a:extLst>
          </p:cNvPr>
          <p:cNvSpPr txBox="1"/>
          <p:nvPr/>
        </p:nvSpPr>
        <p:spPr>
          <a:xfrm>
            <a:off x="1324946" y="1819469"/>
            <a:ext cx="6298163" cy="2677656"/>
          </a:xfrm>
          <a:prstGeom prst="rect">
            <a:avLst/>
          </a:prstGeom>
          <a:noFill/>
        </p:spPr>
        <p:txBody>
          <a:bodyPr wrap="square" rtlCol="0">
            <a:spAutoFit/>
          </a:bodyPr>
          <a:lstStyle/>
          <a:p>
            <a:pPr marL="285750" indent="-285750">
              <a:buFont typeface="Arial" panose="020B0604020202020204" pitchFamily="34" charset="0"/>
              <a:buChar char="•"/>
            </a:pPr>
            <a:r>
              <a:rPr lang="zh-CN" altLang="en-US" sz="2800" dirty="0"/>
              <a:t>波长（频率）</a:t>
            </a:r>
            <a:endParaRPr lang="en-US" altLang="zh-CN" sz="2800" dirty="0"/>
          </a:p>
          <a:p>
            <a:pPr marL="285750" indent="-285750">
              <a:buFont typeface="Arial" panose="020B0604020202020204" pitchFamily="34" charset="0"/>
              <a:buChar char="•"/>
            </a:pPr>
            <a:r>
              <a:rPr lang="zh-CN" altLang="en-US" sz="2800" dirty="0"/>
              <a:t>振幅、相位</a:t>
            </a:r>
            <a:endParaRPr lang="en-US" altLang="zh-CN" sz="2800" dirty="0"/>
          </a:p>
          <a:p>
            <a:pPr marL="285750" indent="-285750">
              <a:buFont typeface="Arial" panose="020B0604020202020204" pitchFamily="34" charset="0"/>
              <a:buChar char="•"/>
            </a:pPr>
            <a:r>
              <a:rPr lang="zh-CN" altLang="en-US" sz="2800" dirty="0"/>
              <a:t>电场、光强、功率、能量</a:t>
            </a:r>
            <a:endParaRPr lang="en-US" altLang="zh-CN" sz="2800" dirty="0"/>
          </a:p>
          <a:p>
            <a:pPr marL="285750" indent="-285750">
              <a:buFont typeface="Arial" panose="020B0604020202020204" pitchFamily="34" charset="0"/>
              <a:buChar char="•"/>
            </a:pPr>
            <a:r>
              <a:rPr lang="zh-CN" altLang="en-US" sz="2800" dirty="0"/>
              <a:t>偏振</a:t>
            </a:r>
            <a:endParaRPr lang="en-US" altLang="zh-CN" sz="2800" dirty="0"/>
          </a:p>
          <a:p>
            <a:pPr marL="285750" indent="-285750">
              <a:buFont typeface="Arial" panose="020B0604020202020204" pitchFamily="34" charset="0"/>
              <a:buChar char="•"/>
            </a:pPr>
            <a:endParaRPr lang="en-US" altLang="zh-CN" sz="2800" dirty="0"/>
          </a:p>
          <a:p>
            <a:pPr marL="285750" indent="-285750">
              <a:buFont typeface="Arial" panose="020B0604020202020204" pitchFamily="34" charset="0"/>
              <a:buChar char="•"/>
            </a:pPr>
            <a:r>
              <a:rPr lang="zh-CN" altLang="en-US" sz="2800" dirty="0"/>
              <a:t>吸收、折射</a:t>
            </a:r>
            <a:endParaRPr lang="en-US" altLang="zh-CN" sz="2800" dirty="0"/>
          </a:p>
        </p:txBody>
      </p:sp>
    </p:spTree>
    <p:extLst>
      <p:ext uri="{BB962C8B-B14F-4D97-AF65-F5344CB8AC3E}">
        <p14:creationId xmlns:p14="http://schemas.microsoft.com/office/powerpoint/2010/main" val="31529360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E8A90-A87B-42F5-BCFC-E7B4620921A0}"/>
              </a:ext>
            </a:extLst>
          </p:cNvPr>
          <p:cNvSpPr>
            <a:spLocks noGrp="1"/>
          </p:cNvSpPr>
          <p:nvPr>
            <p:ph type="title"/>
          </p:nvPr>
        </p:nvSpPr>
        <p:spPr/>
        <p:txBody>
          <a:bodyPr/>
          <a:lstStyle/>
          <a:p>
            <a:r>
              <a:rPr lang="zh-CN" altLang="en-US" dirty="0"/>
              <a:t>小孔成像</a:t>
            </a:r>
          </a:p>
        </p:txBody>
      </p:sp>
      <p:pic>
        <p:nvPicPr>
          <p:cNvPr id="5" name="图片 4">
            <a:extLst>
              <a:ext uri="{FF2B5EF4-FFF2-40B4-BE49-F238E27FC236}">
                <a16:creationId xmlns:a16="http://schemas.microsoft.com/office/drawing/2014/main" id="{04D38893-F5AC-4878-A0A7-2BCFF7EA2F21}"/>
              </a:ext>
            </a:extLst>
          </p:cNvPr>
          <p:cNvPicPr>
            <a:picLocks noChangeAspect="1"/>
          </p:cNvPicPr>
          <p:nvPr/>
        </p:nvPicPr>
        <p:blipFill>
          <a:blip r:embed="rId2"/>
          <a:stretch>
            <a:fillRect/>
          </a:stretch>
        </p:blipFill>
        <p:spPr>
          <a:xfrm>
            <a:off x="675720" y="1690688"/>
            <a:ext cx="4977152" cy="2123792"/>
          </a:xfrm>
          <a:prstGeom prst="rect">
            <a:avLst/>
          </a:prstGeom>
        </p:spPr>
      </p:pic>
      <p:pic>
        <p:nvPicPr>
          <p:cNvPr id="7" name="图片 6">
            <a:extLst>
              <a:ext uri="{FF2B5EF4-FFF2-40B4-BE49-F238E27FC236}">
                <a16:creationId xmlns:a16="http://schemas.microsoft.com/office/drawing/2014/main" id="{170D4AA6-EB34-4791-B18D-93A55A605EB1}"/>
              </a:ext>
            </a:extLst>
          </p:cNvPr>
          <p:cNvPicPr>
            <a:picLocks noChangeAspect="1"/>
          </p:cNvPicPr>
          <p:nvPr/>
        </p:nvPicPr>
        <p:blipFill>
          <a:blip r:embed="rId3"/>
          <a:stretch>
            <a:fillRect/>
          </a:stretch>
        </p:blipFill>
        <p:spPr>
          <a:xfrm>
            <a:off x="675720" y="4184317"/>
            <a:ext cx="4977152" cy="2178776"/>
          </a:xfrm>
          <a:prstGeom prst="rect">
            <a:avLst/>
          </a:prstGeom>
        </p:spPr>
      </p:pic>
      <p:pic>
        <p:nvPicPr>
          <p:cNvPr id="10" name="图片 9">
            <a:extLst>
              <a:ext uri="{FF2B5EF4-FFF2-40B4-BE49-F238E27FC236}">
                <a16:creationId xmlns:a16="http://schemas.microsoft.com/office/drawing/2014/main" id="{99A96FBA-0BA1-4EC4-AFE9-D851890DFA3F}"/>
              </a:ext>
            </a:extLst>
          </p:cNvPr>
          <p:cNvPicPr>
            <a:picLocks noChangeAspect="1"/>
          </p:cNvPicPr>
          <p:nvPr/>
        </p:nvPicPr>
        <p:blipFill>
          <a:blip r:embed="rId4"/>
          <a:stretch>
            <a:fillRect/>
          </a:stretch>
        </p:blipFill>
        <p:spPr>
          <a:xfrm>
            <a:off x="6233540" y="662978"/>
            <a:ext cx="5355082" cy="4179211"/>
          </a:xfrm>
          <a:prstGeom prst="rect">
            <a:avLst/>
          </a:prstGeom>
        </p:spPr>
      </p:pic>
      <p:pic>
        <p:nvPicPr>
          <p:cNvPr id="12" name="图片 11">
            <a:extLst>
              <a:ext uri="{FF2B5EF4-FFF2-40B4-BE49-F238E27FC236}">
                <a16:creationId xmlns:a16="http://schemas.microsoft.com/office/drawing/2014/main" id="{509838BF-030F-48D2-80F0-6E73836EA9BA}"/>
              </a:ext>
            </a:extLst>
          </p:cNvPr>
          <p:cNvPicPr>
            <a:picLocks noChangeAspect="1"/>
          </p:cNvPicPr>
          <p:nvPr/>
        </p:nvPicPr>
        <p:blipFill>
          <a:blip r:embed="rId5"/>
          <a:stretch>
            <a:fillRect/>
          </a:stretch>
        </p:blipFill>
        <p:spPr>
          <a:xfrm>
            <a:off x="8098281" y="5273705"/>
            <a:ext cx="1625600" cy="1277815"/>
          </a:xfrm>
          <a:prstGeom prst="rect">
            <a:avLst/>
          </a:prstGeom>
        </p:spPr>
      </p:pic>
    </p:spTree>
    <p:extLst>
      <p:ext uri="{BB962C8B-B14F-4D97-AF65-F5344CB8AC3E}">
        <p14:creationId xmlns:p14="http://schemas.microsoft.com/office/powerpoint/2010/main" val="5458983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E8A90-A87B-42F5-BCFC-E7B4620921A0}"/>
              </a:ext>
            </a:extLst>
          </p:cNvPr>
          <p:cNvSpPr>
            <a:spLocks noGrp="1"/>
          </p:cNvSpPr>
          <p:nvPr>
            <p:ph type="title"/>
          </p:nvPr>
        </p:nvSpPr>
        <p:spPr/>
        <p:txBody>
          <a:bodyPr/>
          <a:lstStyle/>
          <a:p>
            <a:r>
              <a:rPr lang="zh-CN" altLang="en-US" dirty="0"/>
              <a:t>小孔成像</a:t>
            </a:r>
          </a:p>
        </p:txBody>
      </p:sp>
      <p:pic>
        <p:nvPicPr>
          <p:cNvPr id="4" name="图片 3">
            <a:extLst>
              <a:ext uri="{FF2B5EF4-FFF2-40B4-BE49-F238E27FC236}">
                <a16:creationId xmlns:a16="http://schemas.microsoft.com/office/drawing/2014/main" id="{A954B7C1-9A37-46F6-8A12-0CA4E3D4C1D7}"/>
              </a:ext>
            </a:extLst>
          </p:cNvPr>
          <p:cNvPicPr>
            <a:picLocks noChangeAspect="1"/>
          </p:cNvPicPr>
          <p:nvPr/>
        </p:nvPicPr>
        <p:blipFill>
          <a:blip r:embed="rId2"/>
          <a:stretch>
            <a:fillRect/>
          </a:stretch>
        </p:blipFill>
        <p:spPr>
          <a:xfrm>
            <a:off x="2378127" y="1414952"/>
            <a:ext cx="7950861" cy="5250949"/>
          </a:xfrm>
          <a:prstGeom prst="rect">
            <a:avLst/>
          </a:prstGeom>
        </p:spPr>
      </p:pic>
    </p:spTree>
    <p:extLst>
      <p:ext uri="{BB962C8B-B14F-4D97-AF65-F5344CB8AC3E}">
        <p14:creationId xmlns:p14="http://schemas.microsoft.com/office/powerpoint/2010/main" val="32023381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E8A90-A87B-42F5-BCFC-E7B4620921A0}"/>
              </a:ext>
            </a:extLst>
          </p:cNvPr>
          <p:cNvSpPr>
            <a:spLocks noGrp="1"/>
          </p:cNvSpPr>
          <p:nvPr>
            <p:ph type="title"/>
          </p:nvPr>
        </p:nvSpPr>
        <p:spPr/>
        <p:txBody>
          <a:bodyPr/>
          <a:lstStyle/>
          <a:p>
            <a:r>
              <a:rPr lang="zh-CN" altLang="en-US" dirty="0"/>
              <a:t>全内反射</a:t>
            </a:r>
          </a:p>
        </p:txBody>
      </p:sp>
      <p:pic>
        <p:nvPicPr>
          <p:cNvPr id="4" name="图片 3">
            <a:extLst>
              <a:ext uri="{FF2B5EF4-FFF2-40B4-BE49-F238E27FC236}">
                <a16:creationId xmlns:a16="http://schemas.microsoft.com/office/drawing/2014/main" id="{A8C1298B-D7DF-406C-A504-E788485FD1B2}"/>
              </a:ext>
            </a:extLst>
          </p:cNvPr>
          <p:cNvPicPr>
            <a:picLocks noChangeAspect="1"/>
          </p:cNvPicPr>
          <p:nvPr/>
        </p:nvPicPr>
        <p:blipFill>
          <a:blip r:embed="rId2"/>
          <a:stretch>
            <a:fillRect/>
          </a:stretch>
        </p:blipFill>
        <p:spPr>
          <a:xfrm>
            <a:off x="1434775" y="4423335"/>
            <a:ext cx="2857500" cy="1895475"/>
          </a:xfrm>
          <a:prstGeom prst="rect">
            <a:avLst/>
          </a:prstGeom>
        </p:spPr>
      </p:pic>
      <p:pic>
        <p:nvPicPr>
          <p:cNvPr id="6" name="图片 5">
            <a:extLst>
              <a:ext uri="{FF2B5EF4-FFF2-40B4-BE49-F238E27FC236}">
                <a16:creationId xmlns:a16="http://schemas.microsoft.com/office/drawing/2014/main" id="{715A7348-1FED-4EF8-BFBD-F0E255B66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6149" y="1455533"/>
            <a:ext cx="7733333" cy="2428571"/>
          </a:xfrm>
          <a:prstGeom prst="rect">
            <a:avLst/>
          </a:prstGeom>
        </p:spPr>
      </p:pic>
      <p:pic>
        <p:nvPicPr>
          <p:cNvPr id="9" name="图片 8">
            <a:extLst>
              <a:ext uri="{FF2B5EF4-FFF2-40B4-BE49-F238E27FC236}">
                <a16:creationId xmlns:a16="http://schemas.microsoft.com/office/drawing/2014/main" id="{3158CF28-7942-499F-9489-971728178FBD}"/>
              </a:ext>
            </a:extLst>
          </p:cNvPr>
          <p:cNvPicPr>
            <a:picLocks noChangeAspect="1"/>
          </p:cNvPicPr>
          <p:nvPr/>
        </p:nvPicPr>
        <p:blipFill>
          <a:blip r:embed="rId4"/>
          <a:stretch>
            <a:fillRect/>
          </a:stretch>
        </p:blipFill>
        <p:spPr>
          <a:xfrm>
            <a:off x="6287275" y="4036142"/>
            <a:ext cx="4269931" cy="2669863"/>
          </a:xfrm>
          <a:prstGeom prst="rect">
            <a:avLst/>
          </a:prstGeom>
        </p:spPr>
      </p:pic>
    </p:spTree>
    <p:extLst>
      <p:ext uri="{BB962C8B-B14F-4D97-AF65-F5344CB8AC3E}">
        <p14:creationId xmlns:p14="http://schemas.microsoft.com/office/powerpoint/2010/main" val="11224459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16B6518A-ADBE-48EB-B8C7-FC6CA8F6F45D}"/>
              </a:ext>
            </a:extLst>
          </p:cNvPr>
          <p:cNvSpPr>
            <a:spLocks noGrp="1"/>
          </p:cNvSpPr>
          <p:nvPr>
            <p:ph type="sldNum" sz="quarter" idx="12"/>
          </p:nvPr>
        </p:nvSpPr>
        <p:spPr/>
        <p:txBody>
          <a:bodyPr/>
          <a:lstStyle/>
          <a:p>
            <a:fld id="{BAEE1774-AFAE-4E60-9B2A-F59667A45B41}" type="slidenum">
              <a:rPr lang="en-US" altLang="zh-CN"/>
              <a:pPr/>
              <a:t>33</a:t>
            </a:fld>
            <a:endParaRPr lang="en-US" altLang="zh-CN"/>
          </a:p>
        </p:txBody>
      </p:sp>
      <p:pic>
        <p:nvPicPr>
          <p:cNvPr id="685058" name="Picture 2">
            <a:extLst>
              <a:ext uri="{FF2B5EF4-FFF2-40B4-BE49-F238E27FC236}">
                <a16:creationId xmlns:a16="http://schemas.microsoft.com/office/drawing/2014/main" id="{A93B8785-4524-4EF4-9F43-961FB4C2BA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6988" y="1341438"/>
            <a:ext cx="7092950" cy="5230812"/>
          </a:xfrm>
          <a:prstGeom prst="rect">
            <a:avLst/>
          </a:prstGeom>
          <a:noFill/>
          <a:extLst>
            <a:ext uri="{909E8E84-426E-40DD-AFC4-6F175D3DCCD1}">
              <a14:hiddenFill xmlns:a14="http://schemas.microsoft.com/office/drawing/2010/main">
                <a:solidFill>
                  <a:srgbClr val="FFFFFF"/>
                </a:solidFill>
              </a14:hiddenFill>
            </a:ext>
          </a:extLst>
        </p:spPr>
      </p:pic>
      <p:sp>
        <p:nvSpPr>
          <p:cNvPr id="685059" name="Rectangle 3">
            <a:extLst>
              <a:ext uri="{FF2B5EF4-FFF2-40B4-BE49-F238E27FC236}">
                <a16:creationId xmlns:a16="http://schemas.microsoft.com/office/drawing/2014/main" id="{6B8C8584-70E5-402B-B2A3-030B2EF723E4}"/>
              </a:ext>
            </a:extLst>
          </p:cNvPr>
          <p:cNvSpPr>
            <a:spLocks noGrp="1" noChangeArrowheads="1"/>
          </p:cNvSpPr>
          <p:nvPr>
            <p:ph type="title"/>
          </p:nvPr>
        </p:nvSpPr>
        <p:spPr/>
        <p:txBody>
          <a:bodyPr/>
          <a:lstStyle/>
          <a:p>
            <a:r>
              <a:rPr lang="zh-CN" altLang="en-US"/>
              <a:t>光的全反射</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灯片编号占位符 5">
            <a:extLst>
              <a:ext uri="{FF2B5EF4-FFF2-40B4-BE49-F238E27FC236}">
                <a16:creationId xmlns:a16="http://schemas.microsoft.com/office/drawing/2014/main" id="{B5FDE4F3-52BF-4058-870C-0D1575E46C32}"/>
              </a:ext>
            </a:extLst>
          </p:cNvPr>
          <p:cNvSpPr>
            <a:spLocks noGrp="1"/>
          </p:cNvSpPr>
          <p:nvPr>
            <p:ph type="sldNum" sz="quarter" idx="12"/>
          </p:nvPr>
        </p:nvSpPr>
        <p:spPr/>
        <p:txBody>
          <a:bodyPr/>
          <a:lstStyle/>
          <a:p>
            <a:fld id="{2BB5D959-F2C6-4E5D-B797-5E20F32700AE}" type="slidenum">
              <a:rPr lang="en-US" altLang="zh-CN"/>
              <a:pPr/>
              <a:t>34</a:t>
            </a:fld>
            <a:endParaRPr lang="en-US" altLang="zh-CN"/>
          </a:p>
        </p:txBody>
      </p:sp>
      <p:sp>
        <p:nvSpPr>
          <p:cNvPr id="297986" name="Rectangle 2">
            <a:extLst>
              <a:ext uri="{FF2B5EF4-FFF2-40B4-BE49-F238E27FC236}">
                <a16:creationId xmlns:a16="http://schemas.microsoft.com/office/drawing/2014/main" id="{DCDA5AA0-6832-46A6-B9F8-E30A6741C515}"/>
              </a:ext>
            </a:extLst>
          </p:cNvPr>
          <p:cNvSpPr>
            <a:spLocks noGrp="1" noChangeArrowheads="1"/>
          </p:cNvSpPr>
          <p:nvPr>
            <p:ph type="title"/>
          </p:nvPr>
        </p:nvSpPr>
        <p:spPr/>
        <p:txBody>
          <a:bodyPr/>
          <a:lstStyle/>
          <a:p>
            <a:r>
              <a:rPr lang="zh-CN" altLang="en-US" dirty="0"/>
              <a:t>全反射</a:t>
            </a:r>
          </a:p>
        </p:txBody>
      </p:sp>
      <p:sp>
        <p:nvSpPr>
          <p:cNvPr id="297988" name="Line 4">
            <a:extLst>
              <a:ext uri="{FF2B5EF4-FFF2-40B4-BE49-F238E27FC236}">
                <a16:creationId xmlns:a16="http://schemas.microsoft.com/office/drawing/2014/main" id="{306E98FF-E351-4FFE-A941-7DEBE18738C6}"/>
              </a:ext>
            </a:extLst>
          </p:cNvPr>
          <p:cNvSpPr>
            <a:spLocks noChangeShapeType="1"/>
          </p:cNvSpPr>
          <p:nvPr/>
        </p:nvSpPr>
        <p:spPr bwMode="auto">
          <a:xfrm>
            <a:off x="2782889" y="2779713"/>
            <a:ext cx="66262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989" name="Line 5">
            <a:extLst>
              <a:ext uri="{FF2B5EF4-FFF2-40B4-BE49-F238E27FC236}">
                <a16:creationId xmlns:a16="http://schemas.microsoft.com/office/drawing/2014/main" id="{0B7411A6-FE26-4EDE-8E3F-C6015BBA80C5}"/>
              </a:ext>
            </a:extLst>
          </p:cNvPr>
          <p:cNvSpPr>
            <a:spLocks noChangeShapeType="1"/>
          </p:cNvSpPr>
          <p:nvPr/>
        </p:nvSpPr>
        <p:spPr bwMode="auto">
          <a:xfrm>
            <a:off x="3071814" y="1700213"/>
            <a:ext cx="649287" cy="10795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990" name="Line 6">
            <a:extLst>
              <a:ext uri="{FF2B5EF4-FFF2-40B4-BE49-F238E27FC236}">
                <a16:creationId xmlns:a16="http://schemas.microsoft.com/office/drawing/2014/main" id="{E25E86AF-CCF7-4561-8146-907215A6B126}"/>
              </a:ext>
            </a:extLst>
          </p:cNvPr>
          <p:cNvSpPr>
            <a:spLocks noChangeShapeType="1"/>
          </p:cNvSpPr>
          <p:nvPr/>
        </p:nvSpPr>
        <p:spPr bwMode="auto">
          <a:xfrm>
            <a:off x="3071814" y="1700213"/>
            <a:ext cx="1368425" cy="10795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991" name="Line 7">
            <a:extLst>
              <a:ext uri="{FF2B5EF4-FFF2-40B4-BE49-F238E27FC236}">
                <a16:creationId xmlns:a16="http://schemas.microsoft.com/office/drawing/2014/main" id="{EA3270CB-EA89-4E03-A9DA-B543F730649B}"/>
              </a:ext>
            </a:extLst>
          </p:cNvPr>
          <p:cNvSpPr>
            <a:spLocks noChangeShapeType="1"/>
          </p:cNvSpPr>
          <p:nvPr/>
        </p:nvSpPr>
        <p:spPr bwMode="auto">
          <a:xfrm>
            <a:off x="3071813" y="1700213"/>
            <a:ext cx="2520950" cy="10795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992" name="Line 8">
            <a:extLst>
              <a:ext uri="{FF2B5EF4-FFF2-40B4-BE49-F238E27FC236}">
                <a16:creationId xmlns:a16="http://schemas.microsoft.com/office/drawing/2014/main" id="{5663DACC-E375-4202-A5B2-C852193624D0}"/>
              </a:ext>
            </a:extLst>
          </p:cNvPr>
          <p:cNvSpPr>
            <a:spLocks noChangeShapeType="1"/>
          </p:cNvSpPr>
          <p:nvPr/>
        </p:nvSpPr>
        <p:spPr bwMode="auto">
          <a:xfrm>
            <a:off x="3071813" y="1700213"/>
            <a:ext cx="4176712" cy="10795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993" name="Line 9">
            <a:extLst>
              <a:ext uri="{FF2B5EF4-FFF2-40B4-BE49-F238E27FC236}">
                <a16:creationId xmlns:a16="http://schemas.microsoft.com/office/drawing/2014/main" id="{4476B82C-C5B1-42A7-ABDC-83502003F823}"/>
              </a:ext>
            </a:extLst>
          </p:cNvPr>
          <p:cNvSpPr>
            <a:spLocks noChangeShapeType="1"/>
          </p:cNvSpPr>
          <p:nvPr/>
        </p:nvSpPr>
        <p:spPr bwMode="auto">
          <a:xfrm>
            <a:off x="3721100" y="2779713"/>
            <a:ext cx="1150938" cy="107950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994" name="Line 10">
            <a:extLst>
              <a:ext uri="{FF2B5EF4-FFF2-40B4-BE49-F238E27FC236}">
                <a16:creationId xmlns:a16="http://schemas.microsoft.com/office/drawing/2014/main" id="{165C6504-A3FA-43A5-9F7B-556CAB2262BF}"/>
              </a:ext>
            </a:extLst>
          </p:cNvPr>
          <p:cNvSpPr>
            <a:spLocks noChangeShapeType="1"/>
          </p:cNvSpPr>
          <p:nvPr/>
        </p:nvSpPr>
        <p:spPr bwMode="auto">
          <a:xfrm>
            <a:off x="4440239" y="2779713"/>
            <a:ext cx="3024187" cy="107950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995" name="Line 11">
            <a:extLst>
              <a:ext uri="{FF2B5EF4-FFF2-40B4-BE49-F238E27FC236}">
                <a16:creationId xmlns:a16="http://schemas.microsoft.com/office/drawing/2014/main" id="{76F2B11F-E5E0-4931-85C6-B64A4AFD2A56}"/>
              </a:ext>
            </a:extLst>
          </p:cNvPr>
          <p:cNvSpPr>
            <a:spLocks noChangeShapeType="1"/>
          </p:cNvSpPr>
          <p:nvPr/>
        </p:nvSpPr>
        <p:spPr bwMode="auto">
          <a:xfrm flipH="1">
            <a:off x="3719514" y="1700213"/>
            <a:ext cx="649287" cy="10795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996" name="Line 12">
            <a:extLst>
              <a:ext uri="{FF2B5EF4-FFF2-40B4-BE49-F238E27FC236}">
                <a16:creationId xmlns:a16="http://schemas.microsoft.com/office/drawing/2014/main" id="{FD401833-9907-46F6-B00E-E178E188B618}"/>
              </a:ext>
            </a:extLst>
          </p:cNvPr>
          <p:cNvSpPr>
            <a:spLocks noChangeShapeType="1"/>
          </p:cNvSpPr>
          <p:nvPr/>
        </p:nvSpPr>
        <p:spPr bwMode="auto">
          <a:xfrm flipH="1">
            <a:off x="4440239" y="1700213"/>
            <a:ext cx="1368425" cy="10795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997" name="Line 13">
            <a:extLst>
              <a:ext uri="{FF2B5EF4-FFF2-40B4-BE49-F238E27FC236}">
                <a16:creationId xmlns:a16="http://schemas.microsoft.com/office/drawing/2014/main" id="{1677CF88-EFD1-422A-8BCF-C5DC1333AFFC}"/>
              </a:ext>
            </a:extLst>
          </p:cNvPr>
          <p:cNvSpPr>
            <a:spLocks noChangeShapeType="1"/>
          </p:cNvSpPr>
          <p:nvPr/>
        </p:nvSpPr>
        <p:spPr bwMode="auto">
          <a:xfrm flipH="1">
            <a:off x="5591175" y="1700213"/>
            <a:ext cx="2520950" cy="10795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998" name="Line 14">
            <a:extLst>
              <a:ext uri="{FF2B5EF4-FFF2-40B4-BE49-F238E27FC236}">
                <a16:creationId xmlns:a16="http://schemas.microsoft.com/office/drawing/2014/main" id="{A181321C-6791-4595-9F7B-BA89738E2A5F}"/>
              </a:ext>
            </a:extLst>
          </p:cNvPr>
          <p:cNvSpPr>
            <a:spLocks noChangeShapeType="1"/>
          </p:cNvSpPr>
          <p:nvPr/>
        </p:nvSpPr>
        <p:spPr bwMode="auto">
          <a:xfrm flipH="1">
            <a:off x="7248525" y="2274889"/>
            <a:ext cx="1873250" cy="504825"/>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999" name="Line 15">
            <a:extLst>
              <a:ext uri="{FF2B5EF4-FFF2-40B4-BE49-F238E27FC236}">
                <a16:creationId xmlns:a16="http://schemas.microsoft.com/office/drawing/2014/main" id="{DA0F5AA6-ADF7-478A-B64A-69BD5527D0DB}"/>
              </a:ext>
            </a:extLst>
          </p:cNvPr>
          <p:cNvSpPr>
            <a:spLocks noChangeShapeType="1"/>
          </p:cNvSpPr>
          <p:nvPr/>
        </p:nvSpPr>
        <p:spPr bwMode="auto">
          <a:xfrm>
            <a:off x="3071813" y="1700214"/>
            <a:ext cx="360362" cy="574675"/>
          </a:xfrm>
          <a:prstGeom prst="line">
            <a:avLst/>
          </a:prstGeom>
          <a:noFill/>
          <a:ln w="952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000" name="Line 16">
            <a:extLst>
              <a:ext uri="{FF2B5EF4-FFF2-40B4-BE49-F238E27FC236}">
                <a16:creationId xmlns:a16="http://schemas.microsoft.com/office/drawing/2014/main" id="{FF990A58-7FA1-4064-8023-85BFEE5802F7}"/>
              </a:ext>
            </a:extLst>
          </p:cNvPr>
          <p:cNvSpPr>
            <a:spLocks noChangeShapeType="1"/>
          </p:cNvSpPr>
          <p:nvPr/>
        </p:nvSpPr>
        <p:spPr bwMode="auto">
          <a:xfrm>
            <a:off x="3721100" y="2779713"/>
            <a:ext cx="935038" cy="863600"/>
          </a:xfrm>
          <a:prstGeom prst="line">
            <a:avLst/>
          </a:prstGeom>
          <a:noFill/>
          <a:ln w="9525">
            <a:solidFill>
              <a:srgbClr val="00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001" name="Line 17">
            <a:extLst>
              <a:ext uri="{FF2B5EF4-FFF2-40B4-BE49-F238E27FC236}">
                <a16:creationId xmlns:a16="http://schemas.microsoft.com/office/drawing/2014/main" id="{9F0D1138-2B84-4042-8015-2F8BC88F3671}"/>
              </a:ext>
            </a:extLst>
          </p:cNvPr>
          <p:cNvSpPr>
            <a:spLocks noChangeShapeType="1"/>
          </p:cNvSpPr>
          <p:nvPr/>
        </p:nvSpPr>
        <p:spPr bwMode="auto">
          <a:xfrm>
            <a:off x="3360738" y="1916114"/>
            <a:ext cx="431800" cy="358775"/>
          </a:xfrm>
          <a:prstGeom prst="line">
            <a:avLst/>
          </a:prstGeom>
          <a:noFill/>
          <a:ln w="952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002" name="Line 18">
            <a:extLst>
              <a:ext uri="{FF2B5EF4-FFF2-40B4-BE49-F238E27FC236}">
                <a16:creationId xmlns:a16="http://schemas.microsoft.com/office/drawing/2014/main" id="{7F3997E9-0473-4F90-AECE-C5B7C4390763}"/>
              </a:ext>
            </a:extLst>
          </p:cNvPr>
          <p:cNvSpPr>
            <a:spLocks noChangeShapeType="1"/>
          </p:cNvSpPr>
          <p:nvPr/>
        </p:nvSpPr>
        <p:spPr bwMode="auto">
          <a:xfrm>
            <a:off x="4872039" y="2924175"/>
            <a:ext cx="720725" cy="287338"/>
          </a:xfrm>
          <a:prstGeom prst="line">
            <a:avLst/>
          </a:prstGeom>
          <a:noFill/>
          <a:ln w="9525">
            <a:solidFill>
              <a:srgbClr val="00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003" name="Line 19">
            <a:extLst>
              <a:ext uri="{FF2B5EF4-FFF2-40B4-BE49-F238E27FC236}">
                <a16:creationId xmlns:a16="http://schemas.microsoft.com/office/drawing/2014/main" id="{CD17E90D-025B-4FC5-841B-03284A0F3A72}"/>
              </a:ext>
            </a:extLst>
          </p:cNvPr>
          <p:cNvSpPr>
            <a:spLocks noChangeShapeType="1"/>
          </p:cNvSpPr>
          <p:nvPr/>
        </p:nvSpPr>
        <p:spPr bwMode="auto">
          <a:xfrm>
            <a:off x="4224338" y="2203451"/>
            <a:ext cx="360362" cy="144463"/>
          </a:xfrm>
          <a:prstGeom prst="line">
            <a:avLst/>
          </a:prstGeom>
          <a:noFill/>
          <a:ln w="952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004" name="Line 20">
            <a:extLst>
              <a:ext uri="{FF2B5EF4-FFF2-40B4-BE49-F238E27FC236}">
                <a16:creationId xmlns:a16="http://schemas.microsoft.com/office/drawing/2014/main" id="{292CEAFC-A602-439C-AB58-E13BBBB05183}"/>
              </a:ext>
            </a:extLst>
          </p:cNvPr>
          <p:cNvSpPr>
            <a:spLocks noChangeShapeType="1"/>
          </p:cNvSpPr>
          <p:nvPr/>
        </p:nvSpPr>
        <p:spPr bwMode="auto">
          <a:xfrm>
            <a:off x="5880100" y="2417764"/>
            <a:ext cx="865188" cy="217487"/>
          </a:xfrm>
          <a:prstGeom prst="line">
            <a:avLst/>
          </a:prstGeom>
          <a:noFill/>
          <a:ln w="952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005" name="Line 21">
            <a:extLst>
              <a:ext uri="{FF2B5EF4-FFF2-40B4-BE49-F238E27FC236}">
                <a16:creationId xmlns:a16="http://schemas.microsoft.com/office/drawing/2014/main" id="{F1742EC8-23E8-45A3-A199-1AD8307D61B4}"/>
              </a:ext>
            </a:extLst>
          </p:cNvPr>
          <p:cNvSpPr>
            <a:spLocks noChangeShapeType="1"/>
          </p:cNvSpPr>
          <p:nvPr/>
        </p:nvSpPr>
        <p:spPr bwMode="auto">
          <a:xfrm flipV="1">
            <a:off x="4079875" y="1843089"/>
            <a:ext cx="215900" cy="358775"/>
          </a:xfrm>
          <a:prstGeom prst="line">
            <a:avLst/>
          </a:prstGeom>
          <a:noFill/>
          <a:ln w="9525">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006" name="Line 22">
            <a:extLst>
              <a:ext uri="{FF2B5EF4-FFF2-40B4-BE49-F238E27FC236}">
                <a16:creationId xmlns:a16="http://schemas.microsoft.com/office/drawing/2014/main" id="{CE917800-5796-4F76-9E2C-BA9B7701079C}"/>
              </a:ext>
            </a:extLst>
          </p:cNvPr>
          <p:cNvSpPr>
            <a:spLocks noChangeShapeType="1"/>
          </p:cNvSpPr>
          <p:nvPr/>
        </p:nvSpPr>
        <p:spPr bwMode="auto">
          <a:xfrm flipV="1">
            <a:off x="5160964" y="1916114"/>
            <a:ext cx="358775" cy="287337"/>
          </a:xfrm>
          <a:prstGeom prst="line">
            <a:avLst/>
          </a:prstGeom>
          <a:noFill/>
          <a:ln w="9525">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007" name="Line 23">
            <a:extLst>
              <a:ext uri="{FF2B5EF4-FFF2-40B4-BE49-F238E27FC236}">
                <a16:creationId xmlns:a16="http://schemas.microsoft.com/office/drawing/2014/main" id="{32B658F6-E6BD-4304-9BC6-B2C2C4646943}"/>
              </a:ext>
            </a:extLst>
          </p:cNvPr>
          <p:cNvSpPr>
            <a:spLocks noChangeShapeType="1"/>
          </p:cNvSpPr>
          <p:nvPr/>
        </p:nvSpPr>
        <p:spPr bwMode="auto">
          <a:xfrm flipV="1">
            <a:off x="6743700" y="1916114"/>
            <a:ext cx="865188" cy="358775"/>
          </a:xfrm>
          <a:prstGeom prst="line">
            <a:avLst/>
          </a:prstGeom>
          <a:noFill/>
          <a:ln w="9525">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008" name="Line 24">
            <a:extLst>
              <a:ext uri="{FF2B5EF4-FFF2-40B4-BE49-F238E27FC236}">
                <a16:creationId xmlns:a16="http://schemas.microsoft.com/office/drawing/2014/main" id="{0545A05B-D752-4ED1-A304-496E4E4D786A}"/>
              </a:ext>
            </a:extLst>
          </p:cNvPr>
          <p:cNvSpPr>
            <a:spLocks noChangeShapeType="1"/>
          </p:cNvSpPr>
          <p:nvPr/>
        </p:nvSpPr>
        <p:spPr bwMode="auto">
          <a:xfrm flipV="1">
            <a:off x="7537450" y="2419351"/>
            <a:ext cx="1079500" cy="288925"/>
          </a:xfrm>
          <a:prstGeom prst="line">
            <a:avLst/>
          </a:prstGeom>
          <a:noFill/>
          <a:ln w="9525">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009" name="Line 25">
            <a:extLst>
              <a:ext uri="{FF2B5EF4-FFF2-40B4-BE49-F238E27FC236}">
                <a16:creationId xmlns:a16="http://schemas.microsoft.com/office/drawing/2014/main" id="{A08AE47D-36C6-4408-9967-152B6FFAD015}"/>
              </a:ext>
            </a:extLst>
          </p:cNvPr>
          <p:cNvSpPr>
            <a:spLocks noChangeShapeType="1"/>
          </p:cNvSpPr>
          <p:nvPr/>
        </p:nvSpPr>
        <p:spPr bwMode="auto">
          <a:xfrm flipV="1">
            <a:off x="5592763" y="2779713"/>
            <a:ext cx="863600" cy="0"/>
          </a:xfrm>
          <a:prstGeom prst="line">
            <a:avLst/>
          </a:prstGeom>
          <a:noFill/>
          <a:ln w="28575">
            <a:solidFill>
              <a:srgbClr val="00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98010" name="Object 26">
            <a:extLst>
              <a:ext uri="{FF2B5EF4-FFF2-40B4-BE49-F238E27FC236}">
                <a16:creationId xmlns:a16="http://schemas.microsoft.com/office/drawing/2014/main" id="{6F82B796-D70A-4034-9ABE-04E41ADECC4E}"/>
              </a:ext>
            </a:extLst>
          </p:cNvPr>
          <p:cNvGraphicFramePr>
            <a:graphicFrameLocks noChangeAspect="1"/>
          </p:cNvGraphicFramePr>
          <p:nvPr/>
        </p:nvGraphicFramePr>
        <p:xfrm>
          <a:off x="2640014" y="1987551"/>
          <a:ext cx="528637" cy="792163"/>
        </p:xfrm>
        <a:graphic>
          <a:graphicData uri="http://schemas.openxmlformats.org/presentationml/2006/ole">
            <mc:AlternateContent xmlns:mc="http://schemas.openxmlformats.org/markup-compatibility/2006">
              <mc:Choice xmlns:v="urn:schemas-microsoft-com:vml" Requires="v">
                <p:oleObj name="Equation" r:id="rId2" imgW="152280" imgH="228600" progId="Equation.DSMT4">
                  <p:embed/>
                </p:oleObj>
              </mc:Choice>
              <mc:Fallback>
                <p:oleObj name="Equation" r:id="rId2" imgW="152280" imgH="228600" progId="Equation.DSMT4">
                  <p:embed/>
                  <p:pic>
                    <p:nvPicPr>
                      <p:cNvPr id="298010" name="Object 26">
                        <a:extLst>
                          <a:ext uri="{FF2B5EF4-FFF2-40B4-BE49-F238E27FC236}">
                            <a16:creationId xmlns:a16="http://schemas.microsoft.com/office/drawing/2014/main" id="{6F82B796-D70A-4034-9ABE-04E41ADECC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0014" y="1987551"/>
                        <a:ext cx="528637" cy="792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8011" name="Object 27">
            <a:extLst>
              <a:ext uri="{FF2B5EF4-FFF2-40B4-BE49-F238E27FC236}">
                <a16:creationId xmlns:a16="http://schemas.microsoft.com/office/drawing/2014/main" id="{FED29723-50A2-4586-98AE-DD180D290784}"/>
              </a:ext>
            </a:extLst>
          </p:cNvPr>
          <p:cNvGraphicFramePr>
            <a:graphicFrameLocks noChangeAspect="1"/>
          </p:cNvGraphicFramePr>
          <p:nvPr/>
        </p:nvGraphicFramePr>
        <p:xfrm>
          <a:off x="2640014" y="2708276"/>
          <a:ext cx="573087" cy="792163"/>
        </p:xfrm>
        <a:graphic>
          <a:graphicData uri="http://schemas.openxmlformats.org/presentationml/2006/ole">
            <mc:AlternateContent xmlns:mc="http://schemas.openxmlformats.org/markup-compatibility/2006">
              <mc:Choice xmlns:v="urn:schemas-microsoft-com:vml" Requires="v">
                <p:oleObj name="Equation" r:id="rId4" imgW="164880" imgH="228600" progId="Equation.DSMT4">
                  <p:embed/>
                </p:oleObj>
              </mc:Choice>
              <mc:Fallback>
                <p:oleObj name="Equation" r:id="rId4" imgW="164880" imgH="228600" progId="Equation.DSMT4">
                  <p:embed/>
                  <p:pic>
                    <p:nvPicPr>
                      <p:cNvPr id="298011" name="Object 27">
                        <a:extLst>
                          <a:ext uri="{FF2B5EF4-FFF2-40B4-BE49-F238E27FC236}">
                            <a16:creationId xmlns:a16="http://schemas.microsoft.com/office/drawing/2014/main" id="{FED29723-50A2-4586-98AE-DD180D2907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0014" y="2708276"/>
                        <a:ext cx="573087" cy="792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8012" name="Object 28">
            <a:extLst>
              <a:ext uri="{FF2B5EF4-FFF2-40B4-BE49-F238E27FC236}">
                <a16:creationId xmlns:a16="http://schemas.microsoft.com/office/drawing/2014/main" id="{EF331789-81B5-438A-A409-16C5FE6D72A0}"/>
              </a:ext>
            </a:extLst>
          </p:cNvPr>
          <p:cNvGraphicFramePr>
            <a:graphicFrameLocks noChangeAspect="1"/>
          </p:cNvGraphicFramePr>
          <p:nvPr/>
        </p:nvGraphicFramePr>
        <p:xfrm>
          <a:off x="6959601" y="2924176"/>
          <a:ext cx="1908175" cy="866775"/>
        </p:xfrm>
        <a:graphic>
          <a:graphicData uri="http://schemas.openxmlformats.org/presentationml/2006/ole">
            <mc:AlternateContent xmlns:mc="http://schemas.openxmlformats.org/markup-compatibility/2006">
              <mc:Choice xmlns:v="urn:schemas-microsoft-com:vml" Requires="v">
                <p:oleObj name="Equation" r:id="rId6" imgW="939392" imgH="431613" progId="Equation.DSMT4">
                  <p:embed/>
                </p:oleObj>
              </mc:Choice>
              <mc:Fallback>
                <p:oleObj name="Equation" r:id="rId6" imgW="939392" imgH="431613" progId="Equation.DSMT4">
                  <p:embed/>
                  <p:pic>
                    <p:nvPicPr>
                      <p:cNvPr id="298012" name="Object 28">
                        <a:extLst>
                          <a:ext uri="{FF2B5EF4-FFF2-40B4-BE49-F238E27FC236}">
                            <a16:creationId xmlns:a16="http://schemas.microsoft.com/office/drawing/2014/main" id="{EF331789-81B5-438A-A409-16C5FE6D72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59601" y="2924176"/>
                        <a:ext cx="1908175" cy="866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8014" name="Object 30">
            <a:extLst>
              <a:ext uri="{FF2B5EF4-FFF2-40B4-BE49-F238E27FC236}">
                <a16:creationId xmlns:a16="http://schemas.microsoft.com/office/drawing/2014/main" id="{E20D20DA-DF79-44FF-91BB-6B53F673EA7B}"/>
              </a:ext>
            </a:extLst>
          </p:cNvPr>
          <p:cNvGraphicFramePr>
            <a:graphicFrameLocks noChangeAspect="1"/>
          </p:cNvGraphicFramePr>
          <p:nvPr/>
        </p:nvGraphicFramePr>
        <p:xfrm>
          <a:off x="9048751" y="3068639"/>
          <a:ext cx="936625" cy="479425"/>
        </p:xfrm>
        <a:graphic>
          <a:graphicData uri="http://schemas.openxmlformats.org/presentationml/2006/ole">
            <mc:AlternateContent xmlns:mc="http://schemas.openxmlformats.org/markup-compatibility/2006">
              <mc:Choice xmlns:v="urn:schemas-microsoft-com:vml" Requires="v">
                <p:oleObj name="Equation" r:id="rId8" imgW="444307" imgH="228501" progId="Equation.DSMT4">
                  <p:embed/>
                </p:oleObj>
              </mc:Choice>
              <mc:Fallback>
                <p:oleObj name="Equation" r:id="rId8" imgW="444307" imgH="228501" progId="Equation.DSMT4">
                  <p:embed/>
                  <p:pic>
                    <p:nvPicPr>
                      <p:cNvPr id="298014" name="Object 30">
                        <a:extLst>
                          <a:ext uri="{FF2B5EF4-FFF2-40B4-BE49-F238E27FC236}">
                            <a16:creationId xmlns:a16="http://schemas.microsoft.com/office/drawing/2014/main" id="{E20D20DA-DF79-44FF-91BB-6B53F673EA7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48751" y="3068639"/>
                        <a:ext cx="936625" cy="479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8016" name="Object 32">
            <a:extLst>
              <a:ext uri="{FF2B5EF4-FFF2-40B4-BE49-F238E27FC236}">
                <a16:creationId xmlns:a16="http://schemas.microsoft.com/office/drawing/2014/main" id="{8F08C16D-1DE2-40B0-81A6-FCBAE3D9F146}"/>
              </a:ext>
            </a:extLst>
          </p:cNvPr>
          <p:cNvGraphicFramePr>
            <a:graphicFrameLocks noChangeAspect="1"/>
          </p:cNvGraphicFramePr>
          <p:nvPr/>
        </p:nvGraphicFramePr>
        <p:xfrm>
          <a:off x="4224339" y="3716338"/>
          <a:ext cx="1512887" cy="933450"/>
        </p:xfrm>
        <a:graphic>
          <a:graphicData uri="http://schemas.openxmlformats.org/presentationml/2006/ole">
            <mc:AlternateContent xmlns:mc="http://schemas.openxmlformats.org/markup-compatibility/2006">
              <mc:Choice xmlns:v="urn:schemas-microsoft-com:vml" Requires="v">
                <p:oleObj name="Equation" r:id="rId10" imgW="698197" imgH="431613" progId="Equation.DSMT4">
                  <p:embed/>
                </p:oleObj>
              </mc:Choice>
              <mc:Fallback>
                <p:oleObj name="Equation" r:id="rId10" imgW="698197" imgH="431613" progId="Equation.DSMT4">
                  <p:embed/>
                  <p:pic>
                    <p:nvPicPr>
                      <p:cNvPr id="298016" name="Object 32">
                        <a:extLst>
                          <a:ext uri="{FF2B5EF4-FFF2-40B4-BE49-F238E27FC236}">
                            <a16:creationId xmlns:a16="http://schemas.microsoft.com/office/drawing/2014/main" id="{8F08C16D-1DE2-40B0-81A6-FCBAE3D9F14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24339" y="3716338"/>
                        <a:ext cx="1512887" cy="933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8018" name="Object 34">
            <a:extLst>
              <a:ext uri="{FF2B5EF4-FFF2-40B4-BE49-F238E27FC236}">
                <a16:creationId xmlns:a16="http://schemas.microsoft.com/office/drawing/2014/main" id="{5BECF182-A227-4488-A788-57228189911C}"/>
              </a:ext>
            </a:extLst>
          </p:cNvPr>
          <p:cNvGraphicFramePr>
            <a:graphicFrameLocks noChangeAspect="1"/>
          </p:cNvGraphicFramePr>
          <p:nvPr/>
        </p:nvGraphicFramePr>
        <p:xfrm>
          <a:off x="6637338" y="3863976"/>
          <a:ext cx="1187450" cy="500063"/>
        </p:xfrm>
        <a:graphic>
          <a:graphicData uri="http://schemas.openxmlformats.org/presentationml/2006/ole">
            <mc:AlternateContent xmlns:mc="http://schemas.openxmlformats.org/markup-compatibility/2006">
              <mc:Choice xmlns:v="urn:schemas-microsoft-com:vml" Requires="v">
                <p:oleObj name="Equation" r:id="rId12" imgW="545863" imgH="228501" progId="Equation.DSMT4">
                  <p:embed/>
                </p:oleObj>
              </mc:Choice>
              <mc:Fallback>
                <p:oleObj name="Equation" r:id="rId12" imgW="545863" imgH="228501" progId="Equation.DSMT4">
                  <p:embed/>
                  <p:pic>
                    <p:nvPicPr>
                      <p:cNvPr id="298018" name="Object 34">
                        <a:extLst>
                          <a:ext uri="{FF2B5EF4-FFF2-40B4-BE49-F238E27FC236}">
                            <a16:creationId xmlns:a16="http://schemas.microsoft.com/office/drawing/2014/main" id="{5BECF182-A227-4488-A788-57228189911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37338" y="3863976"/>
                        <a:ext cx="1187450"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8020" name="Object 36">
            <a:extLst>
              <a:ext uri="{FF2B5EF4-FFF2-40B4-BE49-F238E27FC236}">
                <a16:creationId xmlns:a16="http://schemas.microsoft.com/office/drawing/2014/main" id="{D1AC6546-990B-485B-9A6E-66BC5C18CBA8}"/>
              </a:ext>
            </a:extLst>
          </p:cNvPr>
          <p:cNvGraphicFramePr>
            <a:graphicFrameLocks noChangeAspect="1"/>
          </p:cNvGraphicFramePr>
          <p:nvPr/>
        </p:nvGraphicFramePr>
        <p:xfrm>
          <a:off x="3648075" y="4508500"/>
          <a:ext cx="1258888" cy="844550"/>
        </p:xfrm>
        <a:graphic>
          <a:graphicData uri="http://schemas.openxmlformats.org/presentationml/2006/ole">
            <mc:AlternateContent xmlns:mc="http://schemas.openxmlformats.org/markup-compatibility/2006">
              <mc:Choice xmlns:v="urn:schemas-microsoft-com:vml" Requires="v">
                <p:oleObj name="Equation" r:id="rId14" imgW="634725" imgH="431613" progId="Equation.DSMT4">
                  <p:embed/>
                </p:oleObj>
              </mc:Choice>
              <mc:Fallback>
                <p:oleObj name="Equation" r:id="rId14" imgW="634725" imgH="431613" progId="Equation.DSMT4">
                  <p:embed/>
                  <p:pic>
                    <p:nvPicPr>
                      <p:cNvPr id="298020" name="Object 36">
                        <a:extLst>
                          <a:ext uri="{FF2B5EF4-FFF2-40B4-BE49-F238E27FC236}">
                            <a16:creationId xmlns:a16="http://schemas.microsoft.com/office/drawing/2014/main" id="{D1AC6546-990B-485B-9A6E-66BC5C18CBA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48075" y="4508500"/>
                        <a:ext cx="1258888" cy="844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8022" name="Rectangle 38">
            <a:extLst>
              <a:ext uri="{FF2B5EF4-FFF2-40B4-BE49-F238E27FC236}">
                <a16:creationId xmlns:a16="http://schemas.microsoft.com/office/drawing/2014/main" id="{17944691-8171-425F-A802-FE2FEF58C287}"/>
              </a:ext>
            </a:extLst>
          </p:cNvPr>
          <p:cNvSpPr>
            <a:spLocks noChangeArrowheads="1"/>
          </p:cNvSpPr>
          <p:nvPr/>
        </p:nvSpPr>
        <p:spPr bwMode="auto">
          <a:xfrm>
            <a:off x="2784476" y="3860800"/>
            <a:ext cx="15160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kumimoji="1" lang="zh-CN" altLang="en-US" sz="3200"/>
              <a:t>有可能 </a:t>
            </a:r>
          </a:p>
        </p:txBody>
      </p:sp>
      <p:sp>
        <p:nvSpPr>
          <p:cNvPr id="298023" name="Rectangle 39">
            <a:extLst>
              <a:ext uri="{FF2B5EF4-FFF2-40B4-BE49-F238E27FC236}">
                <a16:creationId xmlns:a16="http://schemas.microsoft.com/office/drawing/2014/main" id="{559DA383-1FCD-4C9E-987F-830E33B62B13}"/>
              </a:ext>
            </a:extLst>
          </p:cNvPr>
          <p:cNvSpPr>
            <a:spLocks noChangeArrowheads="1"/>
          </p:cNvSpPr>
          <p:nvPr/>
        </p:nvSpPr>
        <p:spPr bwMode="auto">
          <a:xfrm>
            <a:off x="5897563" y="3860800"/>
            <a:ext cx="70326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kumimoji="1" lang="zh-CN" altLang="en-US" sz="3200"/>
              <a:t>但 </a:t>
            </a:r>
          </a:p>
        </p:txBody>
      </p:sp>
      <p:sp>
        <p:nvSpPr>
          <p:cNvPr id="298024" name="Rectangle 40">
            <a:extLst>
              <a:ext uri="{FF2B5EF4-FFF2-40B4-BE49-F238E27FC236}">
                <a16:creationId xmlns:a16="http://schemas.microsoft.com/office/drawing/2014/main" id="{B41A8F5A-ED4E-4A79-AD47-0C78DF66EACF}"/>
              </a:ext>
            </a:extLst>
          </p:cNvPr>
          <p:cNvSpPr>
            <a:spLocks noChangeArrowheads="1"/>
          </p:cNvSpPr>
          <p:nvPr/>
        </p:nvSpPr>
        <p:spPr bwMode="auto">
          <a:xfrm>
            <a:off x="1847851" y="4579939"/>
            <a:ext cx="192246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kumimoji="1" lang="zh-CN" altLang="en-US" sz="3200"/>
              <a:t>所以，当 </a:t>
            </a:r>
          </a:p>
        </p:txBody>
      </p:sp>
      <p:sp>
        <p:nvSpPr>
          <p:cNvPr id="298025" name="Rectangle 41">
            <a:extLst>
              <a:ext uri="{FF2B5EF4-FFF2-40B4-BE49-F238E27FC236}">
                <a16:creationId xmlns:a16="http://schemas.microsoft.com/office/drawing/2014/main" id="{38ED90B4-FD57-4561-B930-B158C871368E}"/>
              </a:ext>
            </a:extLst>
          </p:cNvPr>
          <p:cNvSpPr>
            <a:spLocks noChangeArrowheads="1"/>
          </p:cNvSpPr>
          <p:nvPr/>
        </p:nvSpPr>
        <p:spPr bwMode="auto">
          <a:xfrm>
            <a:off x="4943475" y="4579939"/>
            <a:ext cx="50609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kumimoji="1" lang="zh-CN" altLang="en-US" sz="3200"/>
              <a:t>时，折射光实际上不存在，</a:t>
            </a:r>
          </a:p>
        </p:txBody>
      </p:sp>
      <p:sp>
        <p:nvSpPr>
          <p:cNvPr id="298027" name="Rectangle 43">
            <a:extLst>
              <a:ext uri="{FF2B5EF4-FFF2-40B4-BE49-F238E27FC236}">
                <a16:creationId xmlns:a16="http://schemas.microsoft.com/office/drawing/2014/main" id="{2EBAB9B3-C4DC-4B37-A728-A26D6678581B}"/>
              </a:ext>
            </a:extLst>
          </p:cNvPr>
          <p:cNvSpPr>
            <a:spLocks noChangeArrowheads="1"/>
          </p:cNvSpPr>
          <p:nvPr/>
        </p:nvSpPr>
        <p:spPr bwMode="auto">
          <a:xfrm>
            <a:off x="5680075" y="5156200"/>
            <a:ext cx="22161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3200"/>
              <a:t>只有反射光</a:t>
            </a:r>
          </a:p>
        </p:txBody>
      </p:sp>
      <p:sp>
        <p:nvSpPr>
          <p:cNvPr id="298028" name="Rectangle 44">
            <a:extLst>
              <a:ext uri="{FF2B5EF4-FFF2-40B4-BE49-F238E27FC236}">
                <a16:creationId xmlns:a16="http://schemas.microsoft.com/office/drawing/2014/main" id="{B4D65CEF-3339-43A9-8B6E-1F627EADFE47}"/>
              </a:ext>
            </a:extLst>
          </p:cNvPr>
          <p:cNvSpPr>
            <a:spLocks noChangeArrowheads="1"/>
          </p:cNvSpPr>
          <p:nvPr/>
        </p:nvSpPr>
        <p:spPr bwMode="auto">
          <a:xfrm>
            <a:off x="2536826" y="5661025"/>
            <a:ext cx="68103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kumimoji="1" lang="zh-CN" altLang="en-US" sz="3200"/>
              <a:t>这种情况就是</a:t>
            </a:r>
            <a:r>
              <a:rPr kumimoji="1" lang="zh-CN" altLang="en-US" sz="3200" b="1">
                <a:solidFill>
                  <a:srgbClr val="FF0000"/>
                </a:solidFill>
                <a:ea typeface="楷体_GB2312" pitchFamily="49" charset="-122"/>
              </a:rPr>
              <a:t>全反射</a:t>
            </a:r>
            <a:r>
              <a:rPr kumimoji="1" lang="zh-CN" altLang="en-US" sz="3200"/>
              <a:t>，也称</a:t>
            </a:r>
            <a:r>
              <a:rPr kumimoji="1" lang="zh-CN" altLang="en-US" sz="3200" b="1">
                <a:solidFill>
                  <a:srgbClr val="FF0000"/>
                </a:solidFill>
                <a:ea typeface="楷体_GB2312" pitchFamily="49" charset="-122"/>
              </a:rPr>
              <a:t>全内反射</a:t>
            </a:r>
            <a:r>
              <a:rPr kumimoji="1" lang="zh-CN" altLang="en-US" sz="320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980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9801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9798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7999"/>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9800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799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799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800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9799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800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799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800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800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7994"/>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29800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799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9800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9800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97997"/>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29799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9800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9800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97998"/>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9802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98016"/>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9802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98018"/>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9802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9802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9802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98027"/>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98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022" grpId="0"/>
      <p:bldP spid="298023" grpId="0"/>
      <p:bldP spid="298024" grpId="0"/>
      <p:bldP spid="298025" grpId="0"/>
      <p:bldP spid="298027" grpId="0"/>
      <p:bldP spid="29802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5">
            <a:extLst>
              <a:ext uri="{FF2B5EF4-FFF2-40B4-BE49-F238E27FC236}">
                <a16:creationId xmlns:a16="http://schemas.microsoft.com/office/drawing/2014/main" id="{6B4469AD-D49C-403E-AE73-BA5D16A88565}"/>
              </a:ext>
            </a:extLst>
          </p:cNvPr>
          <p:cNvSpPr>
            <a:spLocks noGrp="1"/>
          </p:cNvSpPr>
          <p:nvPr>
            <p:ph type="sldNum" sz="quarter" idx="12"/>
          </p:nvPr>
        </p:nvSpPr>
        <p:spPr/>
        <p:txBody>
          <a:bodyPr/>
          <a:lstStyle/>
          <a:p>
            <a:fld id="{15FE29CB-B5E7-4E21-9E51-EF8D4BEDCD0E}" type="slidenum">
              <a:rPr lang="en-US" altLang="zh-CN"/>
              <a:pPr/>
              <a:t>35</a:t>
            </a:fld>
            <a:endParaRPr lang="en-US" altLang="zh-CN"/>
          </a:p>
        </p:txBody>
      </p:sp>
      <p:sp>
        <p:nvSpPr>
          <p:cNvPr id="300052" name="Rectangle 20">
            <a:extLst>
              <a:ext uri="{FF2B5EF4-FFF2-40B4-BE49-F238E27FC236}">
                <a16:creationId xmlns:a16="http://schemas.microsoft.com/office/drawing/2014/main" id="{8D921ECF-FE06-44FF-BCB8-3812122D7ABC}"/>
              </a:ext>
            </a:extLst>
          </p:cNvPr>
          <p:cNvSpPr>
            <a:spLocks noChangeArrowheads="1"/>
          </p:cNvSpPr>
          <p:nvPr/>
        </p:nvSpPr>
        <p:spPr bwMode="auto">
          <a:xfrm>
            <a:off x="1992313" y="3440113"/>
            <a:ext cx="5040312" cy="121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gn="l">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gn="l">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gn="l">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gn="l">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zh-CN" altLang="en-US"/>
              <a:t>出现全反射的最小入射角称作</a:t>
            </a:r>
            <a:r>
              <a:rPr lang="zh-CN" altLang="en-US" b="1">
                <a:solidFill>
                  <a:srgbClr val="FF0000"/>
                </a:solidFill>
                <a:ea typeface="楷体_GB2312" pitchFamily="49" charset="-122"/>
              </a:rPr>
              <a:t>全反射临界角</a:t>
            </a:r>
            <a:r>
              <a:rPr lang="zh-CN" altLang="en-US"/>
              <a:t>  </a:t>
            </a:r>
          </a:p>
        </p:txBody>
      </p:sp>
      <p:sp>
        <p:nvSpPr>
          <p:cNvPr id="300034" name="Rectangle 2">
            <a:extLst>
              <a:ext uri="{FF2B5EF4-FFF2-40B4-BE49-F238E27FC236}">
                <a16:creationId xmlns:a16="http://schemas.microsoft.com/office/drawing/2014/main" id="{B56F8CA6-1999-4E74-932D-B0BCDFB05CD3}"/>
              </a:ext>
            </a:extLst>
          </p:cNvPr>
          <p:cNvSpPr>
            <a:spLocks noGrp="1" noChangeArrowheads="1"/>
          </p:cNvSpPr>
          <p:nvPr>
            <p:ph type="title"/>
          </p:nvPr>
        </p:nvSpPr>
        <p:spPr/>
        <p:txBody>
          <a:bodyPr/>
          <a:lstStyle/>
          <a:p>
            <a:r>
              <a:rPr lang="zh-CN" altLang="en-US"/>
              <a:t>全反射临界角</a:t>
            </a:r>
          </a:p>
        </p:txBody>
      </p:sp>
      <p:sp>
        <p:nvSpPr>
          <p:cNvPr id="300035" name="Rectangle 3">
            <a:extLst>
              <a:ext uri="{FF2B5EF4-FFF2-40B4-BE49-F238E27FC236}">
                <a16:creationId xmlns:a16="http://schemas.microsoft.com/office/drawing/2014/main" id="{37E78DE6-6C9A-4775-A522-C5085AF5863C}"/>
              </a:ext>
            </a:extLst>
          </p:cNvPr>
          <p:cNvSpPr>
            <a:spLocks noGrp="1" noChangeArrowheads="1"/>
          </p:cNvSpPr>
          <p:nvPr>
            <p:ph type="body" idx="1"/>
          </p:nvPr>
        </p:nvSpPr>
        <p:spPr>
          <a:xfrm>
            <a:off x="1981200" y="1600201"/>
            <a:ext cx="8229600" cy="1973263"/>
          </a:xfrm>
        </p:spPr>
        <p:txBody>
          <a:bodyPr/>
          <a:lstStyle/>
          <a:p>
            <a:r>
              <a:rPr lang="zh-CN" altLang="en-US"/>
              <a:t>光线</a:t>
            </a:r>
            <a:r>
              <a:rPr lang="zh-CN" altLang="en-US" b="1">
                <a:solidFill>
                  <a:srgbClr val="0000FF"/>
                </a:solidFill>
                <a:ea typeface="楷体_GB2312" pitchFamily="49" charset="-122"/>
              </a:rPr>
              <a:t>从</a:t>
            </a:r>
            <a:r>
              <a:rPr lang="zh-CN" altLang="en-US" b="1">
                <a:solidFill>
                  <a:srgbClr val="FF0000"/>
                </a:solidFill>
                <a:ea typeface="楷体_GB2312" pitchFamily="49" charset="-122"/>
              </a:rPr>
              <a:t>光密介质</a:t>
            </a:r>
            <a:r>
              <a:rPr lang="zh-CN" altLang="en-US" b="1">
                <a:solidFill>
                  <a:srgbClr val="0000FF"/>
                </a:solidFill>
                <a:ea typeface="楷体_GB2312" pitchFamily="49" charset="-122"/>
              </a:rPr>
              <a:t>射向</a:t>
            </a:r>
            <a:r>
              <a:rPr lang="zh-CN" altLang="en-US" b="1">
                <a:solidFill>
                  <a:srgbClr val="FF0000"/>
                </a:solidFill>
                <a:ea typeface="楷体_GB2312" pitchFamily="49" charset="-122"/>
              </a:rPr>
              <a:t>光疏介质</a:t>
            </a:r>
            <a:r>
              <a:rPr lang="zh-CN" altLang="en-US"/>
              <a:t>，折射角比入射角大 </a:t>
            </a:r>
          </a:p>
          <a:p>
            <a:r>
              <a:rPr lang="zh-CN" altLang="en-US"/>
              <a:t>入射角满足                      就会出现全反射</a:t>
            </a:r>
          </a:p>
        </p:txBody>
      </p:sp>
      <p:sp>
        <p:nvSpPr>
          <p:cNvPr id="300037" name="Rectangle 5">
            <a:extLst>
              <a:ext uri="{FF2B5EF4-FFF2-40B4-BE49-F238E27FC236}">
                <a16:creationId xmlns:a16="http://schemas.microsoft.com/office/drawing/2014/main" id="{204851A0-F800-498B-BCEC-5593AACBBFE1}"/>
              </a:ext>
            </a:extLst>
          </p:cNvPr>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300036" name="Object 4">
            <a:extLst>
              <a:ext uri="{FF2B5EF4-FFF2-40B4-BE49-F238E27FC236}">
                <a16:creationId xmlns:a16="http://schemas.microsoft.com/office/drawing/2014/main" id="{F4B21A04-FE34-460A-B544-012CF083BE22}"/>
              </a:ext>
            </a:extLst>
          </p:cNvPr>
          <p:cNvGraphicFramePr>
            <a:graphicFrameLocks noChangeAspect="1"/>
          </p:cNvGraphicFramePr>
          <p:nvPr>
            <p:extLst>
              <p:ext uri="{D42A27DB-BD31-4B8C-83A1-F6EECF244321}">
                <p14:modId xmlns:p14="http://schemas.microsoft.com/office/powerpoint/2010/main" val="2400054540"/>
              </p:ext>
            </p:extLst>
          </p:nvPr>
        </p:nvGraphicFramePr>
        <p:xfrm>
          <a:off x="4062996" y="2224881"/>
          <a:ext cx="2195512" cy="1135062"/>
        </p:xfrm>
        <a:graphic>
          <a:graphicData uri="http://schemas.openxmlformats.org/presentationml/2006/ole">
            <mc:AlternateContent xmlns:mc="http://schemas.openxmlformats.org/markup-compatibility/2006">
              <mc:Choice xmlns:v="urn:schemas-microsoft-com:vml" Requires="v">
                <p:oleObj name="Equation" r:id="rId2" imgW="825500" imgH="431800" progId="Equation.DSMT4">
                  <p:embed/>
                </p:oleObj>
              </mc:Choice>
              <mc:Fallback>
                <p:oleObj name="Equation" r:id="rId2" imgW="825500" imgH="431800" progId="Equation.DSMT4">
                  <p:embed/>
                  <p:pic>
                    <p:nvPicPr>
                      <p:cNvPr id="300036" name="Object 4">
                        <a:extLst>
                          <a:ext uri="{FF2B5EF4-FFF2-40B4-BE49-F238E27FC236}">
                            <a16:creationId xmlns:a16="http://schemas.microsoft.com/office/drawing/2014/main" id="{F4B21A04-FE34-460A-B544-012CF083BE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2996" y="2224881"/>
                        <a:ext cx="2195512" cy="1135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0039" name="Rectangle 7">
            <a:extLst>
              <a:ext uri="{FF2B5EF4-FFF2-40B4-BE49-F238E27FC236}">
                <a16:creationId xmlns:a16="http://schemas.microsoft.com/office/drawing/2014/main" id="{B992203B-83B7-4EFE-A8EC-CD936F155D92}"/>
              </a:ext>
            </a:extLst>
          </p:cNvPr>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300038" name="Object 6">
            <a:extLst>
              <a:ext uri="{FF2B5EF4-FFF2-40B4-BE49-F238E27FC236}">
                <a16:creationId xmlns:a16="http://schemas.microsoft.com/office/drawing/2014/main" id="{D1C37B78-F948-4A5B-9D01-58AD68FDD499}"/>
              </a:ext>
            </a:extLst>
          </p:cNvPr>
          <p:cNvGraphicFramePr>
            <a:graphicFrameLocks noChangeAspect="1"/>
          </p:cNvGraphicFramePr>
          <p:nvPr/>
        </p:nvGraphicFramePr>
        <p:xfrm>
          <a:off x="2711450" y="4365625"/>
          <a:ext cx="2376488" cy="1174750"/>
        </p:xfrm>
        <a:graphic>
          <a:graphicData uri="http://schemas.openxmlformats.org/presentationml/2006/ole">
            <mc:AlternateContent xmlns:mc="http://schemas.openxmlformats.org/markup-compatibility/2006">
              <mc:Choice xmlns:v="urn:schemas-microsoft-com:vml" Requires="v">
                <p:oleObj name="Equation" r:id="rId4" imgW="863225" imgH="431613" progId="Equation.DSMT4">
                  <p:embed/>
                </p:oleObj>
              </mc:Choice>
              <mc:Fallback>
                <p:oleObj name="Equation" r:id="rId4" imgW="863225" imgH="431613" progId="Equation.DSMT4">
                  <p:embed/>
                  <p:pic>
                    <p:nvPicPr>
                      <p:cNvPr id="300038" name="Object 6">
                        <a:extLst>
                          <a:ext uri="{FF2B5EF4-FFF2-40B4-BE49-F238E27FC236}">
                            <a16:creationId xmlns:a16="http://schemas.microsoft.com/office/drawing/2014/main" id="{D1C37B78-F948-4A5B-9D01-58AD68FDD4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1450" y="4365625"/>
                        <a:ext cx="2376488" cy="1174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0040" name="Line 8">
            <a:extLst>
              <a:ext uri="{FF2B5EF4-FFF2-40B4-BE49-F238E27FC236}">
                <a16:creationId xmlns:a16="http://schemas.microsoft.com/office/drawing/2014/main" id="{88F10B93-41C9-48B8-8384-AE7EF8EF00CE}"/>
              </a:ext>
            </a:extLst>
          </p:cNvPr>
          <p:cNvSpPr>
            <a:spLocks noChangeShapeType="1"/>
          </p:cNvSpPr>
          <p:nvPr/>
        </p:nvSpPr>
        <p:spPr bwMode="auto">
          <a:xfrm>
            <a:off x="6816726" y="4579938"/>
            <a:ext cx="33115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41" name="Line 9">
            <a:extLst>
              <a:ext uri="{FF2B5EF4-FFF2-40B4-BE49-F238E27FC236}">
                <a16:creationId xmlns:a16="http://schemas.microsoft.com/office/drawing/2014/main" id="{9BEA5982-6626-4C0D-B8D1-773C7AFB6CAC}"/>
              </a:ext>
            </a:extLst>
          </p:cNvPr>
          <p:cNvSpPr>
            <a:spLocks noChangeShapeType="1"/>
          </p:cNvSpPr>
          <p:nvPr/>
        </p:nvSpPr>
        <p:spPr bwMode="auto">
          <a:xfrm>
            <a:off x="7175500" y="4579938"/>
            <a:ext cx="25923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42" name="Line 10">
            <a:extLst>
              <a:ext uri="{FF2B5EF4-FFF2-40B4-BE49-F238E27FC236}">
                <a16:creationId xmlns:a16="http://schemas.microsoft.com/office/drawing/2014/main" id="{3A7B5D61-9232-4641-97A3-CD3C987BEEE1}"/>
              </a:ext>
            </a:extLst>
          </p:cNvPr>
          <p:cNvSpPr>
            <a:spLocks noChangeShapeType="1"/>
          </p:cNvSpPr>
          <p:nvPr/>
        </p:nvSpPr>
        <p:spPr bwMode="auto">
          <a:xfrm>
            <a:off x="8472488" y="3282951"/>
            <a:ext cx="0" cy="2162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43" name="Line 11">
            <a:extLst>
              <a:ext uri="{FF2B5EF4-FFF2-40B4-BE49-F238E27FC236}">
                <a16:creationId xmlns:a16="http://schemas.microsoft.com/office/drawing/2014/main" id="{EF824A3E-E7A8-49F3-823E-D4524C98B7E4}"/>
              </a:ext>
            </a:extLst>
          </p:cNvPr>
          <p:cNvSpPr>
            <a:spLocks noChangeShapeType="1"/>
          </p:cNvSpPr>
          <p:nvPr/>
        </p:nvSpPr>
        <p:spPr bwMode="auto">
          <a:xfrm flipH="1" flipV="1">
            <a:off x="7319964" y="3500438"/>
            <a:ext cx="1152525" cy="10795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44" name="Line 12">
            <a:extLst>
              <a:ext uri="{FF2B5EF4-FFF2-40B4-BE49-F238E27FC236}">
                <a16:creationId xmlns:a16="http://schemas.microsoft.com/office/drawing/2014/main" id="{D0EA6950-0DDA-4358-84F8-84DDDAD64D1D}"/>
              </a:ext>
            </a:extLst>
          </p:cNvPr>
          <p:cNvSpPr>
            <a:spLocks noChangeShapeType="1"/>
          </p:cNvSpPr>
          <p:nvPr/>
        </p:nvSpPr>
        <p:spPr bwMode="auto">
          <a:xfrm>
            <a:off x="8472488" y="4579938"/>
            <a:ext cx="1295400" cy="0"/>
          </a:xfrm>
          <a:prstGeom prst="line">
            <a:avLst/>
          </a:prstGeom>
          <a:noFill/>
          <a:ln w="28575">
            <a:solidFill>
              <a:srgbClr val="0000FF"/>
            </a:solidFill>
            <a:prstDash val="lgDash"/>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45" name="Line 13">
            <a:extLst>
              <a:ext uri="{FF2B5EF4-FFF2-40B4-BE49-F238E27FC236}">
                <a16:creationId xmlns:a16="http://schemas.microsoft.com/office/drawing/2014/main" id="{8401BADC-8B44-4F7C-9083-0879F2DC7354}"/>
              </a:ext>
            </a:extLst>
          </p:cNvPr>
          <p:cNvSpPr>
            <a:spLocks noChangeShapeType="1"/>
          </p:cNvSpPr>
          <p:nvPr/>
        </p:nvSpPr>
        <p:spPr bwMode="auto">
          <a:xfrm flipV="1">
            <a:off x="8472489" y="3500438"/>
            <a:ext cx="1152525" cy="10795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46" name="Line 14">
            <a:extLst>
              <a:ext uri="{FF2B5EF4-FFF2-40B4-BE49-F238E27FC236}">
                <a16:creationId xmlns:a16="http://schemas.microsoft.com/office/drawing/2014/main" id="{7F0D62A3-3A72-4DB7-8F9F-5B736AFAC7FD}"/>
              </a:ext>
            </a:extLst>
          </p:cNvPr>
          <p:cNvSpPr>
            <a:spLocks noChangeShapeType="1"/>
          </p:cNvSpPr>
          <p:nvPr/>
        </p:nvSpPr>
        <p:spPr bwMode="auto">
          <a:xfrm>
            <a:off x="7392988" y="3571875"/>
            <a:ext cx="215900" cy="215900"/>
          </a:xfrm>
          <a:prstGeom prst="line">
            <a:avLst/>
          </a:prstGeom>
          <a:noFill/>
          <a:ln w="952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0047" name="Line 15">
            <a:extLst>
              <a:ext uri="{FF2B5EF4-FFF2-40B4-BE49-F238E27FC236}">
                <a16:creationId xmlns:a16="http://schemas.microsoft.com/office/drawing/2014/main" id="{34CCAC12-B026-4779-9F6C-74D34DC0D268}"/>
              </a:ext>
            </a:extLst>
          </p:cNvPr>
          <p:cNvSpPr>
            <a:spLocks noChangeShapeType="1"/>
          </p:cNvSpPr>
          <p:nvPr/>
        </p:nvSpPr>
        <p:spPr bwMode="auto">
          <a:xfrm rot="5400000" flipH="1" flipV="1">
            <a:off x="9336882" y="3644107"/>
            <a:ext cx="142875" cy="144462"/>
          </a:xfrm>
          <a:prstGeom prst="line">
            <a:avLst/>
          </a:prstGeom>
          <a:noFill/>
          <a:ln w="9525">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00048" name="Object 16">
            <a:extLst>
              <a:ext uri="{FF2B5EF4-FFF2-40B4-BE49-F238E27FC236}">
                <a16:creationId xmlns:a16="http://schemas.microsoft.com/office/drawing/2014/main" id="{A0820404-22C4-4558-BA52-64F6E301439B}"/>
              </a:ext>
            </a:extLst>
          </p:cNvPr>
          <p:cNvGraphicFramePr>
            <a:graphicFrameLocks noChangeAspect="1"/>
          </p:cNvGraphicFramePr>
          <p:nvPr/>
        </p:nvGraphicFramePr>
        <p:xfrm>
          <a:off x="8153400" y="3886200"/>
          <a:ext cx="319088" cy="477838"/>
        </p:xfrm>
        <a:graphic>
          <a:graphicData uri="http://schemas.openxmlformats.org/presentationml/2006/ole">
            <mc:AlternateContent xmlns:mc="http://schemas.openxmlformats.org/markup-compatibility/2006">
              <mc:Choice xmlns:v="urn:schemas-microsoft-com:vml" Requires="v">
                <p:oleObj name="Equation" r:id="rId6" imgW="152280" imgH="228600" progId="Equation.DSMT4">
                  <p:embed/>
                </p:oleObj>
              </mc:Choice>
              <mc:Fallback>
                <p:oleObj name="Equation" r:id="rId6" imgW="152280" imgH="228600" progId="Equation.DSMT4">
                  <p:embed/>
                  <p:pic>
                    <p:nvPicPr>
                      <p:cNvPr id="300048" name="Object 16">
                        <a:extLst>
                          <a:ext uri="{FF2B5EF4-FFF2-40B4-BE49-F238E27FC236}">
                            <a16:creationId xmlns:a16="http://schemas.microsoft.com/office/drawing/2014/main" id="{A0820404-22C4-4558-BA52-64F6E30143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53400" y="3886200"/>
                        <a:ext cx="319088" cy="477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0049" name="Rectangle 17">
            <a:extLst>
              <a:ext uri="{FF2B5EF4-FFF2-40B4-BE49-F238E27FC236}">
                <a16:creationId xmlns:a16="http://schemas.microsoft.com/office/drawing/2014/main" id="{A5640BBD-784F-428F-A3D6-F34333E2CFCA}"/>
              </a:ext>
            </a:extLst>
          </p:cNvPr>
          <p:cNvSpPr>
            <a:spLocks noChangeArrowheads="1"/>
          </p:cNvSpPr>
          <p:nvPr/>
        </p:nvSpPr>
        <p:spPr bwMode="auto">
          <a:xfrm>
            <a:off x="8472488" y="4579939"/>
            <a:ext cx="144462" cy="1428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00050" name="Object 18">
            <a:extLst>
              <a:ext uri="{FF2B5EF4-FFF2-40B4-BE49-F238E27FC236}">
                <a16:creationId xmlns:a16="http://schemas.microsoft.com/office/drawing/2014/main" id="{326215A2-955F-45BE-8342-3789BE9EDCE8}"/>
              </a:ext>
            </a:extLst>
          </p:cNvPr>
          <p:cNvGraphicFramePr>
            <a:graphicFrameLocks noChangeAspect="1"/>
          </p:cNvGraphicFramePr>
          <p:nvPr/>
        </p:nvGraphicFramePr>
        <p:xfrm>
          <a:off x="6962775" y="3787776"/>
          <a:ext cx="528638" cy="792163"/>
        </p:xfrm>
        <a:graphic>
          <a:graphicData uri="http://schemas.openxmlformats.org/presentationml/2006/ole">
            <mc:AlternateContent xmlns:mc="http://schemas.openxmlformats.org/markup-compatibility/2006">
              <mc:Choice xmlns:v="urn:schemas-microsoft-com:vml" Requires="v">
                <p:oleObj name="Equation" r:id="rId8" imgW="152280" imgH="228600" progId="Equation.DSMT4">
                  <p:embed/>
                </p:oleObj>
              </mc:Choice>
              <mc:Fallback>
                <p:oleObj name="Equation" r:id="rId8" imgW="152280" imgH="228600" progId="Equation.DSMT4">
                  <p:embed/>
                  <p:pic>
                    <p:nvPicPr>
                      <p:cNvPr id="300050" name="Object 18">
                        <a:extLst>
                          <a:ext uri="{FF2B5EF4-FFF2-40B4-BE49-F238E27FC236}">
                            <a16:creationId xmlns:a16="http://schemas.microsoft.com/office/drawing/2014/main" id="{326215A2-955F-45BE-8342-3789BE9EDCE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62775" y="3787776"/>
                        <a:ext cx="528638" cy="792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0051" name="Object 19">
            <a:extLst>
              <a:ext uri="{FF2B5EF4-FFF2-40B4-BE49-F238E27FC236}">
                <a16:creationId xmlns:a16="http://schemas.microsoft.com/office/drawing/2014/main" id="{2879C834-269B-4597-A40C-CAEB49FE14D1}"/>
              </a:ext>
            </a:extLst>
          </p:cNvPr>
          <p:cNvGraphicFramePr>
            <a:graphicFrameLocks noChangeAspect="1"/>
          </p:cNvGraphicFramePr>
          <p:nvPr/>
        </p:nvGraphicFramePr>
        <p:xfrm>
          <a:off x="6962775" y="4508501"/>
          <a:ext cx="573088" cy="792163"/>
        </p:xfrm>
        <a:graphic>
          <a:graphicData uri="http://schemas.openxmlformats.org/presentationml/2006/ole">
            <mc:AlternateContent xmlns:mc="http://schemas.openxmlformats.org/markup-compatibility/2006">
              <mc:Choice xmlns:v="urn:schemas-microsoft-com:vml" Requires="v">
                <p:oleObj name="Equation" r:id="rId10" imgW="164880" imgH="228600" progId="Equation.DSMT4">
                  <p:embed/>
                </p:oleObj>
              </mc:Choice>
              <mc:Fallback>
                <p:oleObj name="Equation" r:id="rId10" imgW="164880" imgH="228600" progId="Equation.DSMT4">
                  <p:embed/>
                  <p:pic>
                    <p:nvPicPr>
                      <p:cNvPr id="300051" name="Object 19">
                        <a:extLst>
                          <a:ext uri="{FF2B5EF4-FFF2-40B4-BE49-F238E27FC236}">
                            <a16:creationId xmlns:a16="http://schemas.microsoft.com/office/drawing/2014/main" id="{2879C834-269B-4597-A40C-CAEB49FE14D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62775" y="4508501"/>
                        <a:ext cx="573088" cy="792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0053" name="Line 21">
            <a:extLst>
              <a:ext uri="{FF2B5EF4-FFF2-40B4-BE49-F238E27FC236}">
                <a16:creationId xmlns:a16="http://schemas.microsoft.com/office/drawing/2014/main" id="{0A5C8BFF-79E4-4094-9665-CE4ABF1A9C64}"/>
              </a:ext>
            </a:extLst>
          </p:cNvPr>
          <p:cNvSpPr>
            <a:spLocks noChangeShapeType="1"/>
          </p:cNvSpPr>
          <p:nvPr/>
        </p:nvSpPr>
        <p:spPr bwMode="auto">
          <a:xfrm>
            <a:off x="8472488" y="4581525"/>
            <a:ext cx="1727200" cy="0"/>
          </a:xfrm>
          <a:prstGeom prst="line">
            <a:avLst/>
          </a:prstGeom>
          <a:noFill/>
          <a:ln w="28575">
            <a:solidFill>
              <a:srgbClr val="0000FF"/>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005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000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05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灯片编号占位符 4">
            <a:extLst>
              <a:ext uri="{FF2B5EF4-FFF2-40B4-BE49-F238E27FC236}">
                <a16:creationId xmlns:a16="http://schemas.microsoft.com/office/drawing/2014/main" id="{AA33B9AC-7A3F-43C2-BC45-B73E8028E6E7}"/>
              </a:ext>
            </a:extLst>
          </p:cNvPr>
          <p:cNvSpPr>
            <a:spLocks noGrp="1"/>
          </p:cNvSpPr>
          <p:nvPr>
            <p:ph type="sldNum" sz="quarter" idx="12"/>
          </p:nvPr>
        </p:nvSpPr>
        <p:spPr/>
        <p:txBody>
          <a:bodyPr/>
          <a:lstStyle/>
          <a:p>
            <a:fld id="{5D528FDD-0A1F-46B7-A62C-4BDA78725517}" type="slidenum">
              <a:rPr lang="en-US" altLang="zh-CN"/>
              <a:pPr/>
              <a:t>36</a:t>
            </a:fld>
            <a:endParaRPr lang="en-US" altLang="zh-CN"/>
          </a:p>
        </p:txBody>
      </p:sp>
      <p:sp>
        <p:nvSpPr>
          <p:cNvPr id="301058" name="Rectangle 2">
            <a:extLst>
              <a:ext uri="{FF2B5EF4-FFF2-40B4-BE49-F238E27FC236}">
                <a16:creationId xmlns:a16="http://schemas.microsoft.com/office/drawing/2014/main" id="{3086ED95-D9A3-48E6-8D29-A9E593BA244E}"/>
              </a:ext>
            </a:extLst>
          </p:cNvPr>
          <p:cNvSpPr>
            <a:spLocks noGrp="1" noChangeArrowheads="1"/>
          </p:cNvSpPr>
          <p:nvPr>
            <p:ph type="title"/>
          </p:nvPr>
        </p:nvSpPr>
        <p:spPr/>
        <p:txBody>
          <a:bodyPr/>
          <a:lstStyle/>
          <a:p>
            <a:r>
              <a:rPr lang="zh-CN" altLang="en-US" dirty="0"/>
              <a:t>全反射棱镜 </a:t>
            </a:r>
          </a:p>
        </p:txBody>
      </p:sp>
      <p:sp>
        <p:nvSpPr>
          <p:cNvPr id="301060" name="Line 4">
            <a:extLst>
              <a:ext uri="{FF2B5EF4-FFF2-40B4-BE49-F238E27FC236}">
                <a16:creationId xmlns:a16="http://schemas.microsoft.com/office/drawing/2014/main" id="{00C0CF88-90FC-4E1A-A8AC-D23164DAEB31}"/>
              </a:ext>
            </a:extLst>
          </p:cNvPr>
          <p:cNvSpPr>
            <a:spLocks noChangeShapeType="1"/>
          </p:cNvSpPr>
          <p:nvPr/>
        </p:nvSpPr>
        <p:spPr bwMode="auto">
          <a:xfrm>
            <a:off x="3124200" y="3273425"/>
            <a:ext cx="0" cy="1828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1061" name="Line 5">
            <a:extLst>
              <a:ext uri="{FF2B5EF4-FFF2-40B4-BE49-F238E27FC236}">
                <a16:creationId xmlns:a16="http://schemas.microsoft.com/office/drawing/2014/main" id="{DB735682-3FE3-44E5-944C-05BCCE6ABEEF}"/>
              </a:ext>
            </a:extLst>
          </p:cNvPr>
          <p:cNvSpPr>
            <a:spLocks noChangeShapeType="1"/>
          </p:cNvSpPr>
          <p:nvPr/>
        </p:nvSpPr>
        <p:spPr bwMode="auto">
          <a:xfrm>
            <a:off x="3124200" y="5102225"/>
            <a:ext cx="1828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1062" name="Line 6">
            <a:extLst>
              <a:ext uri="{FF2B5EF4-FFF2-40B4-BE49-F238E27FC236}">
                <a16:creationId xmlns:a16="http://schemas.microsoft.com/office/drawing/2014/main" id="{00B160BA-EED2-40F7-B79E-1F7AC6432655}"/>
              </a:ext>
            </a:extLst>
          </p:cNvPr>
          <p:cNvSpPr>
            <a:spLocks noChangeShapeType="1"/>
          </p:cNvSpPr>
          <p:nvPr/>
        </p:nvSpPr>
        <p:spPr bwMode="auto">
          <a:xfrm>
            <a:off x="3124200" y="3273425"/>
            <a:ext cx="1828800" cy="1828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1063" name="Line 7">
            <a:extLst>
              <a:ext uri="{FF2B5EF4-FFF2-40B4-BE49-F238E27FC236}">
                <a16:creationId xmlns:a16="http://schemas.microsoft.com/office/drawing/2014/main" id="{190B2C7D-3D61-4A4C-B801-513335F4639D}"/>
              </a:ext>
            </a:extLst>
          </p:cNvPr>
          <p:cNvSpPr>
            <a:spLocks noChangeShapeType="1"/>
          </p:cNvSpPr>
          <p:nvPr/>
        </p:nvSpPr>
        <p:spPr bwMode="auto">
          <a:xfrm flipV="1">
            <a:off x="3124200" y="2892425"/>
            <a:ext cx="381000" cy="3810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1064" name="Line 8">
            <a:extLst>
              <a:ext uri="{FF2B5EF4-FFF2-40B4-BE49-F238E27FC236}">
                <a16:creationId xmlns:a16="http://schemas.microsoft.com/office/drawing/2014/main" id="{4C6C21E0-348C-4058-8807-45D97EAFD3D7}"/>
              </a:ext>
            </a:extLst>
          </p:cNvPr>
          <p:cNvSpPr>
            <a:spLocks noChangeShapeType="1"/>
          </p:cNvSpPr>
          <p:nvPr/>
        </p:nvSpPr>
        <p:spPr bwMode="auto">
          <a:xfrm>
            <a:off x="3505200" y="2892425"/>
            <a:ext cx="1828800" cy="1828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1065" name="Line 9">
            <a:extLst>
              <a:ext uri="{FF2B5EF4-FFF2-40B4-BE49-F238E27FC236}">
                <a16:creationId xmlns:a16="http://schemas.microsoft.com/office/drawing/2014/main" id="{353938EA-3D6D-4A7E-A2BA-453FA58F109D}"/>
              </a:ext>
            </a:extLst>
          </p:cNvPr>
          <p:cNvSpPr>
            <a:spLocks noChangeShapeType="1"/>
          </p:cNvSpPr>
          <p:nvPr/>
        </p:nvSpPr>
        <p:spPr bwMode="auto">
          <a:xfrm flipV="1">
            <a:off x="4953000" y="4721225"/>
            <a:ext cx="381000" cy="3810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1066" name="Line 10">
            <a:extLst>
              <a:ext uri="{FF2B5EF4-FFF2-40B4-BE49-F238E27FC236}">
                <a16:creationId xmlns:a16="http://schemas.microsoft.com/office/drawing/2014/main" id="{2A0B8F5C-261C-4B48-AB14-B983CB1E8913}"/>
              </a:ext>
            </a:extLst>
          </p:cNvPr>
          <p:cNvSpPr>
            <a:spLocks noChangeShapeType="1"/>
          </p:cNvSpPr>
          <p:nvPr/>
        </p:nvSpPr>
        <p:spPr bwMode="auto">
          <a:xfrm>
            <a:off x="3505200" y="2892425"/>
            <a:ext cx="0" cy="18288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1067" name="Line 11">
            <a:extLst>
              <a:ext uri="{FF2B5EF4-FFF2-40B4-BE49-F238E27FC236}">
                <a16:creationId xmlns:a16="http://schemas.microsoft.com/office/drawing/2014/main" id="{10BCA632-28DB-4C0D-8779-0B52D6957F94}"/>
              </a:ext>
            </a:extLst>
          </p:cNvPr>
          <p:cNvSpPr>
            <a:spLocks noChangeShapeType="1"/>
          </p:cNvSpPr>
          <p:nvPr/>
        </p:nvSpPr>
        <p:spPr bwMode="auto">
          <a:xfrm flipV="1">
            <a:off x="3124200" y="4721225"/>
            <a:ext cx="381000" cy="3810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1068" name="Line 12">
            <a:extLst>
              <a:ext uri="{FF2B5EF4-FFF2-40B4-BE49-F238E27FC236}">
                <a16:creationId xmlns:a16="http://schemas.microsoft.com/office/drawing/2014/main" id="{D6158F8F-04EE-471C-9253-309C39A7F99D}"/>
              </a:ext>
            </a:extLst>
          </p:cNvPr>
          <p:cNvSpPr>
            <a:spLocks noChangeShapeType="1"/>
          </p:cNvSpPr>
          <p:nvPr/>
        </p:nvSpPr>
        <p:spPr bwMode="auto">
          <a:xfrm>
            <a:off x="3505200" y="4721225"/>
            <a:ext cx="1828800" cy="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1069" name="Line 13">
            <a:extLst>
              <a:ext uri="{FF2B5EF4-FFF2-40B4-BE49-F238E27FC236}">
                <a16:creationId xmlns:a16="http://schemas.microsoft.com/office/drawing/2014/main" id="{3D13DF1E-D9A5-429F-BC43-F16516DA3D31}"/>
              </a:ext>
            </a:extLst>
          </p:cNvPr>
          <p:cNvSpPr>
            <a:spLocks noChangeShapeType="1"/>
          </p:cNvSpPr>
          <p:nvPr/>
        </p:nvSpPr>
        <p:spPr bwMode="auto">
          <a:xfrm>
            <a:off x="1981200" y="3806825"/>
            <a:ext cx="1371600" cy="0"/>
          </a:xfrm>
          <a:prstGeom prst="line">
            <a:avLst/>
          </a:prstGeom>
          <a:noFill/>
          <a:ln w="38100">
            <a:solidFill>
              <a:srgbClr val="CC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1070" name="Line 14">
            <a:extLst>
              <a:ext uri="{FF2B5EF4-FFF2-40B4-BE49-F238E27FC236}">
                <a16:creationId xmlns:a16="http://schemas.microsoft.com/office/drawing/2014/main" id="{740E695A-4290-4429-BE37-2DDBB15B88AC}"/>
              </a:ext>
            </a:extLst>
          </p:cNvPr>
          <p:cNvSpPr>
            <a:spLocks noChangeShapeType="1"/>
          </p:cNvSpPr>
          <p:nvPr/>
        </p:nvSpPr>
        <p:spPr bwMode="auto">
          <a:xfrm>
            <a:off x="3352800" y="3806825"/>
            <a:ext cx="609600" cy="0"/>
          </a:xfrm>
          <a:prstGeom prst="line">
            <a:avLst/>
          </a:prstGeom>
          <a:noFill/>
          <a:ln w="9525">
            <a:solidFill>
              <a:schemeClr val="tx1"/>
            </a:solidFill>
            <a:prstDash val="dash"/>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1071" name="Line 15">
            <a:extLst>
              <a:ext uri="{FF2B5EF4-FFF2-40B4-BE49-F238E27FC236}">
                <a16:creationId xmlns:a16="http://schemas.microsoft.com/office/drawing/2014/main" id="{D10CBECC-7D03-423A-B0E8-183E4F91EB89}"/>
              </a:ext>
            </a:extLst>
          </p:cNvPr>
          <p:cNvSpPr>
            <a:spLocks noChangeShapeType="1"/>
          </p:cNvSpPr>
          <p:nvPr/>
        </p:nvSpPr>
        <p:spPr bwMode="auto">
          <a:xfrm>
            <a:off x="3962400" y="3806825"/>
            <a:ext cx="0" cy="1066800"/>
          </a:xfrm>
          <a:prstGeom prst="line">
            <a:avLst/>
          </a:prstGeom>
          <a:noFill/>
          <a:ln w="9525">
            <a:solidFill>
              <a:schemeClr val="tx1"/>
            </a:solidFill>
            <a:prstDash val="dash"/>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1072" name="Line 16">
            <a:extLst>
              <a:ext uri="{FF2B5EF4-FFF2-40B4-BE49-F238E27FC236}">
                <a16:creationId xmlns:a16="http://schemas.microsoft.com/office/drawing/2014/main" id="{AFEE633F-68F5-4886-AF78-2CF18BF287AD}"/>
              </a:ext>
            </a:extLst>
          </p:cNvPr>
          <p:cNvSpPr>
            <a:spLocks noChangeShapeType="1"/>
          </p:cNvSpPr>
          <p:nvPr/>
        </p:nvSpPr>
        <p:spPr bwMode="auto">
          <a:xfrm>
            <a:off x="3962400" y="4873625"/>
            <a:ext cx="0" cy="1219200"/>
          </a:xfrm>
          <a:prstGeom prst="line">
            <a:avLst/>
          </a:prstGeom>
          <a:noFill/>
          <a:ln w="38100">
            <a:solidFill>
              <a:srgbClr val="CC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1073" name="Line 17">
            <a:extLst>
              <a:ext uri="{FF2B5EF4-FFF2-40B4-BE49-F238E27FC236}">
                <a16:creationId xmlns:a16="http://schemas.microsoft.com/office/drawing/2014/main" id="{9DF6B35B-6F07-4410-A81E-D8A36577061A}"/>
              </a:ext>
            </a:extLst>
          </p:cNvPr>
          <p:cNvSpPr>
            <a:spLocks noChangeShapeType="1"/>
          </p:cNvSpPr>
          <p:nvPr/>
        </p:nvSpPr>
        <p:spPr bwMode="auto">
          <a:xfrm>
            <a:off x="1981200" y="4416425"/>
            <a:ext cx="1371600" cy="0"/>
          </a:xfrm>
          <a:prstGeom prst="line">
            <a:avLst/>
          </a:prstGeom>
          <a:noFill/>
          <a:ln w="38100">
            <a:solidFill>
              <a:srgbClr val="CC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1074" name="Line 18">
            <a:extLst>
              <a:ext uri="{FF2B5EF4-FFF2-40B4-BE49-F238E27FC236}">
                <a16:creationId xmlns:a16="http://schemas.microsoft.com/office/drawing/2014/main" id="{1C38B475-4E82-45D8-A781-E665A038CF6E}"/>
              </a:ext>
            </a:extLst>
          </p:cNvPr>
          <p:cNvSpPr>
            <a:spLocks noChangeShapeType="1"/>
          </p:cNvSpPr>
          <p:nvPr/>
        </p:nvSpPr>
        <p:spPr bwMode="auto">
          <a:xfrm>
            <a:off x="3352800" y="4416425"/>
            <a:ext cx="1143000" cy="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1075" name="Line 19">
            <a:extLst>
              <a:ext uri="{FF2B5EF4-FFF2-40B4-BE49-F238E27FC236}">
                <a16:creationId xmlns:a16="http://schemas.microsoft.com/office/drawing/2014/main" id="{AE27C4F7-EC7C-4F60-BDA4-FB8FE8866630}"/>
              </a:ext>
            </a:extLst>
          </p:cNvPr>
          <p:cNvSpPr>
            <a:spLocks noChangeShapeType="1"/>
          </p:cNvSpPr>
          <p:nvPr/>
        </p:nvSpPr>
        <p:spPr bwMode="auto">
          <a:xfrm>
            <a:off x="4495800" y="4416425"/>
            <a:ext cx="0" cy="457200"/>
          </a:xfrm>
          <a:prstGeom prst="line">
            <a:avLst/>
          </a:prstGeom>
          <a:noFill/>
          <a:ln w="9525">
            <a:solidFill>
              <a:schemeClr val="tx1"/>
            </a:solidFill>
            <a:prstDash val="dash"/>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1076" name="Line 20">
            <a:extLst>
              <a:ext uri="{FF2B5EF4-FFF2-40B4-BE49-F238E27FC236}">
                <a16:creationId xmlns:a16="http://schemas.microsoft.com/office/drawing/2014/main" id="{C4E6111A-752F-411F-A85D-047084E826EC}"/>
              </a:ext>
            </a:extLst>
          </p:cNvPr>
          <p:cNvSpPr>
            <a:spLocks noChangeShapeType="1"/>
          </p:cNvSpPr>
          <p:nvPr/>
        </p:nvSpPr>
        <p:spPr bwMode="auto">
          <a:xfrm>
            <a:off x="4495800" y="4873625"/>
            <a:ext cx="0" cy="1219200"/>
          </a:xfrm>
          <a:prstGeom prst="line">
            <a:avLst/>
          </a:prstGeom>
          <a:noFill/>
          <a:ln w="38100">
            <a:solidFill>
              <a:srgbClr val="CC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1077" name="AutoShape 21">
            <a:extLst>
              <a:ext uri="{FF2B5EF4-FFF2-40B4-BE49-F238E27FC236}">
                <a16:creationId xmlns:a16="http://schemas.microsoft.com/office/drawing/2014/main" id="{4E6C14C8-A1BD-41E7-8681-CAAF4B8EE494}"/>
              </a:ext>
            </a:extLst>
          </p:cNvPr>
          <p:cNvSpPr>
            <a:spLocks noChangeArrowheads="1"/>
          </p:cNvSpPr>
          <p:nvPr/>
        </p:nvSpPr>
        <p:spPr bwMode="auto">
          <a:xfrm flipV="1">
            <a:off x="5562600" y="5218113"/>
            <a:ext cx="4419600" cy="736600"/>
          </a:xfrm>
          <a:custGeom>
            <a:avLst/>
            <a:gdLst>
              <a:gd name="G0" fmla="+- 2014 0 0"/>
              <a:gd name="G1" fmla="+- 21600 0 2014"/>
              <a:gd name="G2" fmla="*/ 2014 1 2"/>
              <a:gd name="G3" fmla="+- 21600 0 G2"/>
              <a:gd name="G4" fmla="+/ 2014 21600 2"/>
              <a:gd name="G5" fmla="+/ G1 0 2"/>
              <a:gd name="G6" fmla="*/ 21600 21600 2014"/>
              <a:gd name="G7" fmla="*/ G6 1 2"/>
              <a:gd name="G8" fmla="+- 21600 0 G7"/>
              <a:gd name="G9" fmla="*/ 21600 1 2"/>
              <a:gd name="G10" fmla="+- 2014 0 G9"/>
              <a:gd name="G11" fmla="?: G10 G8 0"/>
              <a:gd name="G12" fmla="?: G10 G7 21600"/>
              <a:gd name="T0" fmla="*/ 20593 w 21600"/>
              <a:gd name="T1" fmla="*/ 10800 h 21600"/>
              <a:gd name="T2" fmla="*/ 10800 w 21600"/>
              <a:gd name="T3" fmla="*/ 21600 h 21600"/>
              <a:gd name="T4" fmla="*/ 1007 w 21600"/>
              <a:gd name="T5" fmla="*/ 10800 h 21600"/>
              <a:gd name="T6" fmla="*/ 10800 w 21600"/>
              <a:gd name="T7" fmla="*/ 0 h 21600"/>
              <a:gd name="T8" fmla="*/ 2807 w 21600"/>
              <a:gd name="T9" fmla="*/ 2807 h 21600"/>
              <a:gd name="T10" fmla="*/ 18793 w 21600"/>
              <a:gd name="T11" fmla="*/ 18793 h 21600"/>
            </a:gdLst>
            <a:ahLst/>
            <a:cxnLst>
              <a:cxn ang="0">
                <a:pos x="T0" y="T1"/>
              </a:cxn>
              <a:cxn ang="0">
                <a:pos x="T2" y="T3"/>
              </a:cxn>
              <a:cxn ang="0">
                <a:pos x="T4" y="T5"/>
              </a:cxn>
              <a:cxn ang="0">
                <a:pos x="T6" y="T7"/>
              </a:cxn>
            </a:cxnLst>
            <a:rect l="T8" t="T9" r="T10" b="T11"/>
            <a:pathLst>
              <a:path w="21600" h="21600">
                <a:moveTo>
                  <a:pt x="0" y="0"/>
                </a:moveTo>
                <a:lnTo>
                  <a:pt x="2014" y="21600"/>
                </a:lnTo>
                <a:lnTo>
                  <a:pt x="19586" y="21600"/>
                </a:lnTo>
                <a:lnTo>
                  <a:pt x="21600" y="0"/>
                </a:lnTo>
                <a:close/>
              </a:path>
            </a:pathLst>
          </a:custGeom>
          <a:gradFill rotWithShape="0">
            <a:gsLst>
              <a:gs pos="0">
                <a:srgbClr val="C0C0C0"/>
              </a:gs>
              <a:gs pos="100000">
                <a:srgbClr val="C0C0C0">
                  <a:gamma/>
                  <a:shade val="46275"/>
                  <a:invGamma/>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1078" name="Line 22">
            <a:extLst>
              <a:ext uri="{FF2B5EF4-FFF2-40B4-BE49-F238E27FC236}">
                <a16:creationId xmlns:a16="http://schemas.microsoft.com/office/drawing/2014/main" id="{A4C98342-E464-4B1D-9197-C5467F2F3664}"/>
              </a:ext>
            </a:extLst>
          </p:cNvPr>
          <p:cNvSpPr>
            <a:spLocks noChangeShapeType="1"/>
          </p:cNvSpPr>
          <p:nvPr/>
        </p:nvSpPr>
        <p:spPr bwMode="auto">
          <a:xfrm>
            <a:off x="5334000" y="5307013"/>
            <a:ext cx="609600" cy="0"/>
          </a:xfrm>
          <a:prstGeom prst="line">
            <a:avLst/>
          </a:prstGeom>
          <a:noFill/>
          <a:ln w="38100">
            <a:solidFill>
              <a:srgbClr val="CC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1079" name="Line 23">
            <a:extLst>
              <a:ext uri="{FF2B5EF4-FFF2-40B4-BE49-F238E27FC236}">
                <a16:creationId xmlns:a16="http://schemas.microsoft.com/office/drawing/2014/main" id="{395630A0-A14F-4DAF-A2B4-4E821E6DBD22}"/>
              </a:ext>
            </a:extLst>
          </p:cNvPr>
          <p:cNvSpPr>
            <a:spLocks noChangeShapeType="1"/>
          </p:cNvSpPr>
          <p:nvPr/>
        </p:nvSpPr>
        <p:spPr bwMode="auto">
          <a:xfrm>
            <a:off x="5867400" y="5307013"/>
            <a:ext cx="3276600" cy="609600"/>
          </a:xfrm>
          <a:prstGeom prst="line">
            <a:avLst/>
          </a:prstGeom>
          <a:noFill/>
          <a:ln w="38100">
            <a:solidFill>
              <a:srgbClr val="CC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1080" name="Line 24">
            <a:extLst>
              <a:ext uri="{FF2B5EF4-FFF2-40B4-BE49-F238E27FC236}">
                <a16:creationId xmlns:a16="http://schemas.microsoft.com/office/drawing/2014/main" id="{CCF9D7A6-0DC2-4262-BD25-780697D79B02}"/>
              </a:ext>
            </a:extLst>
          </p:cNvPr>
          <p:cNvSpPr>
            <a:spLocks noChangeShapeType="1"/>
          </p:cNvSpPr>
          <p:nvPr/>
        </p:nvSpPr>
        <p:spPr bwMode="auto">
          <a:xfrm>
            <a:off x="9829800" y="5764213"/>
            <a:ext cx="609600" cy="0"/>
          </a:xfrm>
          <a:prstGeom prst="line">
            <a:avLst/>
          </a:prstGeom>
          <a:noFill/>
          <a:ln w="38100">
            <a:solidFill>
              <a:srgbClr val="CC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1081" name="Line 25">
            <a:extLst>
              <a:ext uri="{FF2B5EF4-FFF2-40B4-BE49-F238E27FC236}">
                <a16:creationId xmlns:a16="http://schemas.microsoft.com/office/drawing/2014/main" id="{A8BD305F-08DF-4C64-99E0-B8E066BD4B7C}"/>
              </a:ext>
            </a:extLst>
          </p:cNvPr>
          <p:cNvSpPr>
            <a:spLocks noChangeShapeType="1"/>
          </p:cNvSpPr>
          <p:nvPr/>
        </p:nvSpPr>
        <p:spPr bwMode="auto">
          <a:xfrm flipV="1">
            <a:off x="9067800" y="5764213"/>
            <a:ext cx="838200" cy="152400"/>
          </a:xfrm>
          <a:prstGeom prst="line">
            <a:avLst/>
          </a:prstGeom>
          <a:noFill/>
          <a:ln w="38100">
            <a:solidFill>
              <a:srgbClr val="CC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1082" name="Line 26">
            <a:extLst>
              <a:ext uri="{FF2B5EF4-FFF2-40B4-BE49-F238E27FC236}">
                <a16:creationId xmlns:a16="http://schemas.microsoft.com/office/drawing/2014/main" id="{F7F799DC-2741-4EB8-AE0A-17B6D905E87F}"/>
              </a:ext>
            </a:extLst>
          </p:cNvPr>
          <p:cNvSpPr>
            <a:spLocks noChangeShapeType="1"/>
          </p:cNvSpPr>
          <p:nvPr/>
        </p:nvSpPr>
        <p:spPr bwMode="auto">
          <a:xfrm>
            <a:off x="5334000" y="5611813"/>
            <a:ext cx="457200" cy="0"/>
          </a:xfrm>
          <a:prstGeom prst="line">
            <a:avLst/>
          </a:prstGeom>
          <a:noFill/>
          <a:ln w="38100">
            <a:solidFill>
              <a:srgbClr val="CC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1083" name="Line 27">
            <a:extLst>
              <a:ext uri="{FF2B5EF4-FFF2-40B4-BE49-F238E27FC236}">
                <a16:creationId xmlns:a16="http://schemas.microsoft.com/office/drawing/2014/main" id="{A0D823EC-9C2A-49AA-9BDD-333814F354C9}"/>
              </a:ext>
            </a:extLst>
          </p:cNvPr>
          <p:cNvSpPr>
            <a:spLocks noChangeShapeType="1"/>
          </p:cNvSpPr>
          <p:nvPr/>
        </p:nvSpPr>
        <p:spPr bwMode="auto">
          <a:xfrm>
            <a:off x="5715000" y="5611813"/>
            <a:ext cx="2057400" cy="304800"/>
          </a:xfrm>
          <a:prstGeom prst="line">
            <a:avLst/>
          </a:prstGeom>
          <a:noFill/>
          <a:ln w="38100">
            <a:solidFill>
              <a:srgbClr val="CC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1084" name="Line 28">
            <a:extLst>
              <a:ext uri="{FF2B5EF4-FFF2-40B4-BE49-F238E27FC236}">
                <a16:creationId xmlns:a16="http://schemas.microsoft.com/office/drawing/2014/main" id="{7F7DF34F-D975-4985-9897-71C0E4016CE3}"/>
              </a:ext>
            </a:extLst>
          </p:cNvPr>
          <p:cNvSpPr>
            <a:spLocks noChangeShapeType="1"/>
          </p:cNvSpPr>
          <p:nvPr/>
        </p:nvSpPr>
        <p:spPr bwMode="auto">
          <a:xfrm flipV="1">
            <a:off x="7772400" y="5611813"/>
            <a:ext cx="2057400" cy="304800"/>
          </a:xfrm>
          <a:prstGeom prst="line">
            <a:avLst/>
          </a:prstGeom>
          <a:noFill/>
          <a:ln w="38100">
            <a:solidFill>
              <a:srgbClr val="CC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1085" name="Line 29">
            <a:extLst>
              <a:ext uri="{FF2B5EF4-FFF2-40B4-BE49-F238E27FC236}">
                <a16:creationId xmlns:a16="http://schemas.microsoft.com/office/drawing/2014/main" id="{F9124680-4C9A-4527-9BFB-625F4E0414EF}"/>
              </a:ext>
            </a:extLst>
          </p:cNvPr>
          <p:cNvSpPr>
            <a:spLocks noChangeShapeType="1"/>
          </p:cNvSpPr>
          <p:nvPr/>
        </p:nvSpPr>
        <p:spPr bwMode="auto">
          <a:xfrm>
            <a:off x="9753600" y="5611813"/>
            <a:ext cx="609600" cy="0"/>
          </a:xfrm>
          <a:prstGeom prst="line">
            <a:avLst/>
          </a:prstGeom>
          <a:noFill/>
          <a:ln w="38100">
            <a:solidFill>
              <a:srgbClr val="CC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1086" name="Line 30">
            <a:extLst>
              <a:ext uri="{FF2B5EF4-FFF2-40B4-BE49-F238E27FC236}">
                <a16:creationId xmlns:a16="http://schemas.microsoft.com/office/drawing/2014/main" id="{53AAF11D-0FC1-4B17-AC96-E4EE0C66120A}"/>
              </a:ext>
            </a:extLst>
          </p:cNvPr>
          <p:cNvSpPr>
            <a:spLocks noChangeShapeType="1"/>
          </p:cNvSpPr>
          <p:nvPr/>
        </p:nvSpPr>
        <p:spPr bwMode="auto">
          <a:xfrm>
            <a:off x="5334000" y="5764213"/>
            <a:ext cx="381000" cy="0"/>
          </a:xfrm>
          <a:prstGeom prst="line">
            <a:avLst/>
          </a:prstGeom>
          <a:noFill/>
          <a:ln w="38100">
            <a:solidFill>
              <a:srgbClr val="CC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1087" name="Line 31">
            <a:extLst>
              <a:ext uri="{FF2B5EF4-FFF2-40B4-BE49-F238E27FC236}">
                <a16:creationId xmlns:a16="http://schemas.microsoft.com/office/drawing/2014/main" id="{E7A947A7-724F-4958-AF7B-47030740CC08}"/>
              </a:ext>
            </a:extLst>
          </p:cNvPr>
          <p:cNvSpPr>
            <a:spLocks noChangeShapeType="1"/>
          </p:cNvSpPr>
          <p:nvPr/>
        </p:nvSpPr>
        <p:spPr bwMode="auto">
          <a:xfrm>
            <a:off x="5638800" y="5764213"/>
            <a:ext cx="914400" cy="152400"/>
          </a:xfrm>
          <a:prstGeom prst="line">
            <a:avLst/>
          </a:prstGeom>
          <a:noFill/>
          <a:ln w="38100">
            <a:solidFill>
              <a:srgbClr val="CC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1088" name="Line 32">
            <a:extLst>
              <a:ext uri="{FF2B5EF4-FFF2-40B4-BE49-F238E27FC236}">
                <a16:creationId xmlns:a16="http://schemas.microsoft.com/office/drawing/2014/main" id="{35D76CB2-420A-4CD0-837E-07E5CFCCF2DB}"/>
              </a:ext>
            </a:extLst>
          </p:cNvPr>
          <p:cNvSpPr>
            <a:spLocks noChangeShapeType="1"/>
          </p:cNvSpPr>
          <p:nvPr/>
        </p:nvSpPr>
        <p:spPr bwMode="auto">
          <a:xfrm flipV="1">
            <a:off x="6477000" y="5307013"/>
            <a:ext cx="3124200" cy="609600"/>
          </a:xfrm>
          <a:prstGeom prst="line">
            <a:avLst/>
          </a:prstGeom>
          <a:noFill/>
          <a:ln w="38100">
            <a:solidFill>
              <a:srgbClr val="CC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1089" name="Line 33">
            <a:extLst>
              <a:ext uri="{FF2B5EF4-FFF2-40B4-BE49-F238E27FC236}">
                <a16:creationId xmlns:a16="http://schemas.microsoft.com/office/drawing/2014/main" id="{60E89590-F009-4530-B452-D32CB7835B57}"/>
              </a:ext>
            </a:extLst>
          </p:cNvPr>
          <p:cNvSpPr>
            <a:spLocks noChangeShapeType="1"/>
          </p:cNvSpPr>
          <p:nvPr/>
        </p:nvSpPr>
        <p:spPr bwMode="auto">
          <a:xfrm>
            <a:off x="9601200" y="5307013"/>
            <a:ext cx="762000" cy="0"/>
          </a:xfrm>
          <a:prstGeom prst="line">
            <a:avLst/>
          </a:prstGeom>
          <a:noFill/>
          <a:ln w="38100">
            <a:solidFill>
              <a:srgbClr val="CC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1090" name="Text Box 34">
            <a:extLst>
              <a:ext uri="{FF2B5EF4-FFF2-40B4-BE49-F238E27FC236}">
                <a16:creationId xmlns:a16="http://schemas.microsoft.com/office/drawing/2014/main" id="{5426C25F-A9D9-494A-9565-9059B6C7115D}"/>
              </a:ext>
            </a:extLst>
          </p:cNvPr>
          <p:cNvSpPr txBox="1">
            <a:spLocks noChangeArrowheads="1"/>
          </p:cNvSpPr>
          <p:nvPr/>
        </p:nvSpPr>
        <p:spPr bwMode="auto">
          <a:xfrm>
            <a:off x="5591175" y="6021389"/>
            <a:ext cx="446563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3200">
                <a:latin typeface="Times New Roman" panose="02020603050405020304" pitchFamily="18" charset="0"/>
              </a:rPr>
              <a:t>倒转棱镜</a:t>
            </a:r>
            <a:r>
              <a:rPr kumimoji="1" lang="en-US" altLang="zh-CN" sz="3200">
                <a:latin typeface="Times New Roman" panose="02020603050405020304" pitchFamily="18" charset="0"/>
              </a:rPr>
              <a:t>(</a:t>
            </a:r>
            <a:r>
              <a:rPr kumimoji="1" lang="zh-CN" altLang="en-US" sz="3200">
                <a:latin typeface="Times New Roman" panose="02020603050405020304" pitchFamily="18" charset="0"/>
              </a:rPr>
              <a:t>阿米西棱镜）</a:t>
            </a:r>
          </a:p>
        </p:txBody>
      </p:sp>
      <p:sp>
        <p:nvSpPr>
          <p:cNvPr id="301091" name="Line 35">
            <a:extLst>
              <a:ext uri="{FF2B5EF4-FFF2-40B4-BE49-F238E27FC236}">
                <a16:creationId xmlns:a16="http://schemas.microsoft.com/office/drawing/2014/main" id="{6EBF39E5-6E49-4DA8-9CDA-91EE917F4C57}"/>
              </a:ext>
            </a:extLst>
          </p:cNvPr>
          <p:cNvSpPr>
            <a:spLocks noChangeShapeType="1"/>
          </p:cNvSpPr>
          <p:nvPr/>
        </p:nvSpPr>
        <p:spPr bwMode="auto">
          <a:xfrm flipV="1">
            <a:off x="1981200" y="3806825"/>
            <a:ext cx="0" cy="609600"/>
          </a:xfrm>
          <a:prstGeom prst="line">
            <a:avLst/>
          </a:prstGeom>
          <a:noFill/>
          <a:ln w="3810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1092" name="Line 36">
            <a:extLst>
              <a:ext uri="{FF2B5EF4-FFF2-40B4-BE49-F238E27FC236}">
                <a16:creationId xmlns:a16="http://schemas.microsoft.com/office/drawing/2014/main" id="{0A4F0011-AA55-4FD2-9E25-0DB5FB489447}"/>
              </a:ext>
            </a:extLst>
          </p:cNvPr>
          <p:cNvSpPr>
            <a:spLocks noChangeShapeType="1"/>
          </p:cNvSpPr>
          <p:nvPr/>
        </p:nvSpPr>
        <p:spPr bwMode="auto">
          <a:xfrm flipH="1">
            <a:off x="3962400" y="5788025"/>
            <a:ext cx="533400" cy="0"/>
          </a:xfrm>
          <a:prstGeom prst="line">
            <a:avLst/>
          </a:prstGeom>
          <a:noFill/>
          <a:ln w="3810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1093" name="Line 37">
            <a:extLst>
              <a:ext uri="{FF2B5EF4-FFF2-40B4-BE49-F238E27FC236}">
                <a16:creationId xmlns:a16="http://schemas.microsoft.com/office/drawing/2014/main" id="{910D9AE0-FF99-4853-B5F9-542EE6D76EF0}"/>
              </a:ext>
            </a:extLst>
          </p:cNvPr>
          <p:cNvSpPr>
            <a:spLocks noChangeShapeType="1"/>
          </p:cNvSpPr>
          <p:nvPr/>
        </p:nvSpPr>
        <p:spPr bwMode="auto">
          <a:xfrm flipV="1">
            <a:off x="5410200" y="5307013"/>
            <a:ext cx="0" cy="457200"/>
          </a:xfrm>
          <a:prstGeom prst="line">
            <a:avLst/>
          </a:prstGeom>
          <a:noFill/>
          <a:ln w="28575">
            <a:solidFill>
              <a:srgbClr val="660066"/>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1094" name="Line 38">
            <a:extLst>
              <a:ext uri="{FF2B5EF4-FFF2-40B4-BE49-F238E27FC236}">
                <a16:creationId xmlns:a16="http://schemas.microsoft.com/office/drawing/2014/main" id="{39EC41EE-6116-411A-B147-DFF02628BC3B}"/>
              </a:ext>
            </a:extLst>
          </p:cNvPr>
          <p:cNvSpPr>
            <a:spLocks noChangeShapeType="1"/>
          </p:cNvSpPr>
          <p:nvPr/>
        </p:nvSpPr>
        <p:spPr bwMode="auto">
          <a:xfrm>
            <a:off x="10058400" y="5307013"/>
            <a:ext cx="0" cy="457200"/>
          </a:xfrm>
          <a:prstGeom prst="line">
            <a:avLst/>
          </a:prstGeom>
          <a:noFill/>
          <a:ln w="28575">
            <a:solidFill>
              <a:srgbClr val="660066"/>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1095" name="Line 39">
            <a:extLst>
              <a:ext uri="{FF2B5EF4-FFF2-40B4-BE49-F238E27FC236}">
                <a16:creationId xmlns:a16="http://schemas.microsoft.com/office/drawing/2014/main" id="{580B4A9E-B022-4176-A12C-47FC6FE5FE1F}"/>
              </a:ext>
            </a:extLst>
          </p:cNvPr>
          <p:cNvSpPr>
            <a:spLocks noChangeShapeType="1"/>
          </p:cNvSpPr>
          <p:nvPr/>
        </p:nvSpPr>
        <p:spPr bwMode="auto">
          <a:xfrm>
            <a:off x="4829175" y="3505200"/>
            <a:ext cx="1524000" cy="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1096" name="Line 40">
            <a:extLst>
              <a:ext uri="{FF2B5EF4-FFF2-40B4-BE49-F238E27FC236}">
                <a16:creationId xmlns:a16="http://schemas.microsoft.com/office/drawing/2014/main" id="{D605BC1A-4A2D-4769-A971-F98ED7B39ACA}"/>
              </a:ext>
            </a:extLst>
          </p:cNvPr>
          <p:cNvSpPr>
            <a:spLocks noChangeShapeType="1"/>
          </p:cNvSpPr>
          <p:nvPr/>
        </p:nvSpPr>
        <p:spPr bwMode="auto">
          <a:xfrm flipV="1">
            <a:off x="6353175" y="2133600"/>
            <a:ext cx="0" cy="137160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1097" name="Line 41">
            <a:extLst>
              <a:ext uri="{FF2B5EF4-FFF2-40B4-BE49-F238E27FC236}">
                <a16:creationId xmlns:a16="http://schemas.microsoft.com/office/drawing/2014/main" id="{E98CD20D-4B95-43A8-B324-54E9B205DC0D}"/>
              </a:ext>
            </a:extLst>
          </p:cNvPr>
          <p:cNvSpPr>
            <a:spLocks noChangeShapeType="1"/>
          </p:cNvSpPr>
          <p:nvPr/>
        </p:nvSpPr>
        <p:spPr bwMode="auto">
          <a:xfrm flipH="1" flipV="1">
            <a:off x="4295775" y="2209800"/>
            <a:ext cx="533400" cy="12954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1098" name="Line 42">
            <a:extLst>
              <a:ext uri="{FF2B5EF4-FFF2-40B4-BE49-F238E27FC236}">
                <a16:creationId xmlns:a16="http://schemas.microsoft.com/office/drawing/2014/main" id="{38CFDFCA-DB95-48F0-A844-6DCBEFFFC15C}"/>
              </a:ext>
            </a:extLst>
          </p:cNvPr>
          <p:cNvSpPr>
            <a:spLocks noChangeShapeType="1"/>
          </p:cNvSpPr>
          <p:nvPr/>
        </p:nvSpPr>
        <p:spPr bwMode="auto">
          <a:xfrm flipH="1" flipV="1">
            <a:off x="5057775" y="1676400"/>
            <a:ext cx="1295400" cy="4572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1099" name="Line 43">
            <a:extLst>
              <a:ext uri="{FF2B5EF4-FFF2-40B4-BE49-F238E27FC236}">
                <a16:creationId xmlns:a16="http://schemas.microsoft.com/office/drawing/2014/main" id="{61FE9C94-6054-43EA-9BA2-7F4CD7D47F7E}"/>
              </a:ext>
            </a:extLst>
          </p:cNvPr>
          <p:cNvSpPr>
            <a:spLocks noChangeShapeType="1"/>
          </p:cNvSpPr>
          <p:nvPr/>
        </p:nvSpPr>
        <p:spPr bwMode="auto">
          <a:xfrm flipV="1">
            <a:off x="4295775" y="1676400"/>
            <a:ext cx="762000" cy="5334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1100" name="Line 44">
            <a:extLst>
              <a:ext uri="{FF2B5EF4-FFF2-40B4-BE49-F238E27FC236}">
                <a16:creationId xmlns:a16="http://schemas.microsoft.com/office/drawing/2014/main" id="{280082A7-4E8E-481B-9684-20667FEFFC3B}"/>
              </a:ext>
            </a:extLst>
          </p:cNvPr>
          <p:cNvSpPr>
            <a:spLocks noChangeShapeType="1"/>
          </p:cNvSpPr>
          <p:nvPr/>
        </p:nvSpPr>
        <p:spPr bwMode="auto">
          <a:xfrm>
            <a:off x="5895975" y="3200400"/>
            <a:ext cx="1524000" cy="0"/>
          </a:xfrm>
          <a:prstGeom prst="line">
            <a:avLst/>
          </a:prstGeom>
          <a:noFill/>
          <a:ln w="38100">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1101" name="Line 45">
            <a:extLst>
              <a:ext uri="{FF2B5EF4-FFF2-40B4-BE49-F238E27FC236}">
                <a16:creationId xmlns:a16="http://schemas.microsoft.com/office/drawing/2014/main" id="{785AECAB-EAD7-4873-93BB-B8A2CD04B5B4}"/>
              </a:ext>
            </a:extLst>
          </p:cNvPr>
          <p:cNvSpPr>
            <a:spLocks noChangeShapeType="1"/>
          </p:cNvSpPr>
          <p:nvPr/>
        </p:nvSpPr>
        <p:spPr bwMode="auto">
          <a:xfrm flipV="1">
            <a:off x="7419975" y="1828800"/>
            <a:ext cx="0" cy="137160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1102" name="Line 46">
            <a:extLst>
              <a:ext uri="{FF2B5EF4-FFF2-40B4-BE49-F238E27FC236}">
                <a16:creationId xmlns:a16="http://schemas.microsoft.com/office/drawing/2014/main" id="{FBA38AB8-A6DE-4F77-8412-210D62ABF4F4}"/>
              </a:ext>
            </a:extLst>
          </p:cNvPr>
          <p:cNvSpPr>
            <a:spLocks noChangeShapeType="1"/>
          </p:cNvSpPr>
          <p:nvPr/>
        </p:nvSpPr>
        <p:spPr bwMode="auto">
          <a:xfrm flipH="1" flipV="1">
            <a:off x="5362575" y="1905000"/>
            <a:ext cx="533400" cy="1295400"/>
          </a:xfrm>
          <a:prstGeom prst="line">
            <a:avLst/>
          </a:prstGeom>
          <a:noFill/>
          <a:ln w="38100">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1103" name="Line 47">
            <a:extLst>
              <a:ext uri="{FF2B5EF4-FFF2-40B4-BE49-F238E27FC236}">
                <a16:creationId xmlns:a16="http://schemas.microsoft.com/office/drawing/2014/main" id="{94302C8A-64D1-40A7-B41D-3493F646829D}"/>
              </a:ext>
            </a:extLst>
          </p:cNvPr>
          <p:cNvSpPr>
            <a:spLocks noChangeShapeType="1"/>
          </p:cNvSpPr>
          <p:nvPr/>
        </p:nvSpPr>
        <p:spPr bwMode="auto">
          <a:xfrm flipH="1" flipV="1">
            <a:off x="6124575" y="1371600"/>
            <a:ext cx="1295400" cy="4572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1104" name="Line 48">
            <a:extLst>
              <a:ext uri="{FF2B5EF4-FFF2-40B4-BE49-F238E27FC236}">
                <a16:creationId xmlns:a16="http://schemas.microsoft.com/office/drawing/2014/main" id="{84E29E86-33B9-4BAD-A291-0CABCAE76DD0}"/>
              </a:ext>
            </a:extLst>
          </p:cNvPr>
          <p:cNvSpPr>
            <a:spLocks noChangeShapeType="1"/>
          </p:cNvSpPr>
          <p:nvPr/>
        </p:nvSpPr>
        <p:spPr bwMode="auto">
          <a:xfrm flipV="1">
            <a:off x="5362575" y="1371600"/>
            <a:ext cx="762000" cy="533400"/>
          </a:xfrm>
          <a:prstGeom prst="line">
            <a:avLst/>
          </a:prstGeom>
          <a:noFill/>
          <a:ln w="38100">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1105" name="Line 49">
            <a:extLst>
              <a:ext uri="{FF2B5EF4-FFF2-40B4-BE49-F238E27FC236}">
                <a16:creationId xmlns:a16="http://schemas.microsoft.com/office/drawing/2014/main" id="{B3DAB3B7-6624-4616-93AE-9F09CFAAB1F8}"/>
              </a:ext>
            </a:extLst>
          </p:cNvPr>
          <p:cNvSpPr>
            <a:spLocks noChangeShapeType="1"/>
          </p:cNvSpPr>
          <p:nvPr/>
        </p:nvSpPr>
        <p:spPr bwMode="auto">
          <a:xfrm flipV="1">
            <a:off x="5057775" y="1371600"/>
            <a:ext cx="1066800" cy="304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1106" name="Line 50">
            <a:extLst>
              <a:ext uri="{FF2B5EF4-FFF2-40B4-BE49-F238E27FC236}">
                <a16:creationId xmlns:a16="http://schemas.microsoft.com/office/drawing/2014/main" id="{D79EFB5F-8FA8-4B8F-ADD7-07393A300B49}"/>
              </a:ext>
            </a:extLst>
          </p:cNvPr>
          <p:cNvSpPr>
            <a:spLocks noChangeShapeType="1"/>
          </p:cNvSpPr>
          <p:nvPr/>
        </p:nvSpPr>
        <p:spPr bwMode="auto">
          <a:xfrm flipV="1">
            <a:off x="6353175" y="3200400"/>
            <a:ext cx="1066800" cy="304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1107" name="Line 51">
            <a:extLst>
              <a:ext uri="{FF2B5EF4-FFF2-40B4-BE49-F238E27FC236}">
                <a16:creationId xmlns:a16="http://schemas.microsoft.com/office/drawing/2014/main" id="{ED3DFC62-BEBC-4E84-B015-9E5A7C83C883}"/>
              </a:ext>
            </a:extLst>
          </p:cNvPr>
          <p:cNvSpPr>
            <a:spLocks noChangeShapeType="1"/>
          </p:cNvSpPr>
          <p:nvPr/>
        </p:nvSpPr>
        <p:spPr bwMode="auto">
          <a:xfrm flipV="1">
            <a:off x="6353175" y="1828800"/>
            <a:ext cx="1066800" cy="304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1108" name="Line 52">
            <a:extLst>
              <a:ext uri="{FF2B5EF4-FFF2-40B4-BE49-F238E27FC236}">
                <a16:creationId xmlns:a16="http://schemas.microsoft.com/office/drawing/2014/main" id="{418CDC5A-2143-4315-BC57-9DE0CD3D40EB}"/>
              </a:ext>
            </a:extLst>
          </p:cNvPr>
          <p:cNvSpPr>
            <a:spLocks noChangeShapeType="1"/>
          </p:cNvSpPr>
          <p:nvPr/>
        </p:nvSpPr>
        <p:spPr bwMode="auto">
          <a:xfrm flipV="1">
            <a:off x="4295775" y="1905000"/>
            <a:ext cx="1066800" cy="304800"/>
          </a:xfrm>
          <a:prstGeom prst="line">
            <a:avLst/>
          </a:prstGeom>
          <a:noFill/>
          <a:ln w="2857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1109" name="Line 53">
            <a:extLst>
              <a:ext uri="{FF2B5EF4-FFF2-40B4-BE49-F238E27FC236}">
                <a16:creationId xmlns:a16="http://schemas.microsoft.com/office/drawing/2014/main" id="{8B0C4420-66E9-4D7D-9658-E7E3EECD4A28}"/>
              </a:ext>
            </a:extLst>
          </p:cNvPr>
          <p:cNvSpPr>
            <a:spLocks noChangeShapeType="1"/>
          </p:cNvSpPr>
          <p:nvPr/>
        </p:nvSpPr>
        <p:spPr bwMode="auto">
          <a:xfrm flipV="1">
            <a:off x="4829175" y="3200400"/>
            <a:ext cx="1066800" cy="304800"/>
          </a:xfrm>
          <a:prstGeom prst="line">
            <a:avLst/>
          </a:prstGeom>
          <a:noFill/>
          <a:ln w="2857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1110" name="Line 54">
            <a:extLst>
              <a:ext uri="{FF2B5EF4-FFF2-40B4-BE49-F238E27FC236}">
                <a16:creationId xmlns:a16="http://schemas.microsoft.com/office/drawing/2014/main" id="{6942A2D0-F59C-433C-86FC-BE347EBDC755}"/>
              </a:ext>
            </a:extLst>
          </p:cNvPr>
          <p:cNvSpPr>
            <a:spLocks noChangeShapeType="1"/>
          </p:cNvSpPr>
          <p:nvPr/>
        </p:nvSpPr>
        <p:spPr bwMode="auto">
          <a:xfrm>
            <a:off x="8029575" y="4038600"/>
            <a:ext cx="1524000" cy="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1111" name="Line 55">
            <a:extLst>
              <a:ext uri="{FF2B5EF4-FFF2-40B4-BE49-F238E27FC236}">
                <a16:creationId xmlns:a16="http://schemas.microsoft.com/office/drawing/2014/main" id="{BD06DE31-507C-4A61-B856-F3B0096751CA}"/>
              </a:ext>
            </a:extLst>
          </p:cNvPr>
          <p:cNvSpPr>
            <a:spLocks noChangeShapeType="1"/>
          </p:cNvSpPr>
          <p:nvPr/>
        </p:nvSpPr>
        <p:spPr bwMode="auto">
          <a:xfrm flipV="1">
            <a:off x="9553575" y="2667000"/>
            <a:ext cx="0" cy="137160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1112" name="Line 56">
            <a:extLst>
              <a:ext uri="{FF2B5EF4-FFF2-40B4-BE49-F238E27FC236}">
                <a16:creationId xmlns:a16="http://schemas.microsoft.com/office/drawing/2014/main" id="{E40E5428-F117-469E-A36C-44596F7C89EB}"/>
              </a:ext>
            </a:extLst>
          </p:cNvPr>
          <p:cNvSpPr>
            <a:spLocks noChangeShapeType="1"/>
          </p:cNvSpPr>
          <p:nvPr/>
        </p:nvSpPr>
        <p:spPr bwMode="auto">
          <a:xfrm flipH="1" flipV="1">
            <a:off x="7496175" y="2743200"/>
            <a:ext cx="533400" cy="12954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1113" name="Line 57">
            <a:extLst>
              <a:ext uri="{FF2B5EF4-FFF2-40B4-BE49-F238E27FC236}">
                <a16:creationId xmlns:a16="http://schemas.microsoft.com/office/drawing/2014/main" id="{BF5DE2BD-22BF-4DDF-8A71-5780E8AD59D8}"/>
              </a:ext>
            </a:extLst>
          </p:cNvPr>
          <p:cNvSpPr>
            <a:spLocks noChangeShapeType="1"/>
          </p:cNvSpPr>
          <p:nvPr/>
        </p:nvSpPr>
        <p:spPr bwMode="auto">
          <a:xfrm flipH="1" flipV="1">
            <a:off x="8258175" y="2209800"/>
            <a:ext cx="1295400" cy="4572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1114" name="Line 58">
            <a:extLst>
              <a:ext uri="{FF2B5EF4-FFF2-40B4-BE49-F238E27FC236}">
                <a16:creationId xmlns:a16="http://schemas.microsoft.com/office/drawing/2014/main" id="{C2DEB81E-1B98-4D0A-A86D-8EC26F88D1EF}"/>
              </a:ext>
            </a:extLst>
          </p:cNvPr>
          <p:cNvSpPr>
            <a:spLocks noChangeShapeType="1"/>
          </p:cNvSpPr>
          <p:nvPr/>
        </p:nvSpPr>
        <p:spPr bwMode="auto">
          <a:xfrm flipV="1">
            <a:off x="7496175" y="2209800"/>
            <a:ext cx="762000" cy="5334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1115" name="Line 59">
            <a:extLst>
              <a:ext uri="{FF2B5EF4-FFF2-40B4-BE49-F238E27FC236}">
                <a16:creationId xmlns:a16="http://schemas.microsoft.com/office/drawing/2014/main" id="{6A6C06E1-DF2C-4D73-ACCC-FFC380A3674C}"/>
              </a:ext>
            </a:extLst>
          </p:cNvPr>
          <p:cNvSpPr>
            <a:spLocks noChangeShapeType="1"/>
          </p:cNvSpPr>
          <p:nvPr/>
        </p:nvSpPr>
        <p:spPr bwMode="auto">
          <a:xfrm flipV="1">
            <a:off x="9324975" y="2590800"/>
            <a:ext cx="0" cy="1905000"/>
          </a:xfrm>
          <a:prstGeom prst="line">
            <a:avLst/>
          </a:prstGeom>
          <a:noFill/>
          <a:ln w="28575">
            <a:solidFill>
              <a:srgbClr val="CC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1116" name="Line 60">
            <a:extLst>
              <a:ext uri="{FF2B5EF4-FFF2-40B4-BE49-F238E27FC236}">
                <a16:creationId xmlns:a16="http://schemas.microsoft.com/office/drawing/2014/main" id="{51881B64-6EE3-46FA-B281-EC8F7FF7D6A8}"/>
              </a:ext>
            </a:extLst>
          </p:cNvPr>
          <p:cNvSpPr>
            <a:spLocks noChangeShapeType="1"/>
          </p:cNvSpPr>
          <p:nvPr/>
        </p:nvSpPr>
        <p:spPr bwMode="auto">
          <a:xfrm flipH="1">
            <a:off x="7877175" y="2590800"/>
            <a:ext cx="1447800" cy="1066800"/>
          </a:xfrm>
          <a:prstGeom prst="line">
            <a:avLst/>
          </a:prstGeom>
          <a:noFill/>
          <a:ln w="28575">
            <a:solidFill>
              <a:srgbClr val="CC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1117" name="Line 61">
            <a:extLst>
              <a:ext uri="{FF2B5EF4-FFF2-40B4-BE49-F238E27FC236}">
                <a16:creationId xmlns:a16="http://schemas.microsoft.com/office/drawing/2014/main" id="{E055A631-69EA-44EB-9C79-CEDAC2961D53}"/>
              </a:ext>
            </a:extLst>
          </p:cNvPr>
          <p:cNvSpPr>
            <a:spLocks noChangeShapeType="1"/>
          </p:cNvSpPr>
          <p:nvPr/>
        </p:nvSpPr>
        <p:spPr bwMode="auto">
          <a:xfrm>
            <a:off x="7877175" y="3657600"/>
            <a:ext cx="2209800" cy="0"/>
          </a:xfrm>
          <a:prstGeom prst="line">
            <a:avLst/>
          </a:prstGeom>
          <a:noFill/>
          <a:ln w="28575">
            <a:solidFill>
              <a:srgbClr val="CC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1118" name="Line 62">
            <a:extLst>
              <a:ext uri="{FF2B5EF4-FFF2-40B4-BE49-F238E27FC236}">
                <a16:creationId xmlns:a16="http://schemas.microsoft.com/office/drawing/2014/main" id="{8F5E5A1F-AD69-4C6D-9695-B6422CA04666}"/>
              </a:ext>
            </a:extLst>
          </p:cNvPr>
          <p:cNvSpPr>
            <a:spLocks noChangeShapeType="1"/>
          </p:cNvSpPr>
          <p:nvPr/>
        </p:nvSpPr>
        <p:spPr bwMode="auto">
          <a:xfrm flipV="1">
            <a:off x="8562975" y="2362200"/>
            <a:ext cx="0" cy="2133600"/>
          </a:xfrm>
          <a:prstGeom prst="line">
            <a:avLst/>
          </a:prstGeom>
          <a:noFill/>
          <a:ln w="28575">
            <a:solidFill>
              <a:srgbClr val="CC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1119" name="Line 63">
            <a:extLst>
              <a:ext uri="{FF2B5EF4-FFF2-40B4-BE49-F238E27FC236}">
                <a16:creationId xmlns:a16="http://schemas.microsoft.com/office/drawing/2014/main" id="{EB604349-E0D7-4D90-8FD7-E44A88AF3488}"/>
              </a:ext>
            </a:extLst>
          </p:cNvPr>
          <p:cNvSpPr>
            <a:spLocks noChangeShapeType="1"/>
          </p:cNvSpPr>
          <p:nvPr/>
        </p:nvSpPr>
        <p:spPr bwMode="auto">
          <a:xfrm flipH="1">
            <a:off x="7648575" y="2362200"/>
            <a:ext cx="914400" cy="685800"/>
          </a:xfrm>
          <a:prstGeom prst="line">
            <a:avLst/>
          </a:prstGeom>
          <a:noFill/>
          <a:ln w="28575">
            <a:solidFill>
              <a:srgbClr val="CC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1120" name="Line 64">
            <a:extLst>
              <a:ext uri="{FF2B5EF4-FFF2-40B4-BE49-F238E27FC236}">
                <a16:creationId xmlns:a16="http://schemas.microsoft.com/office/drawing/2014/main" id="{B8F04841-7E59-4639-B0D6-889C46D07B0D}"/>
              </a:ext>
            </a:extLst>
          </p:cNvPr>
          <p:cNvSpPr>
            <a:spLocks noChangeShapeType="1"/>
          </p:cNvSpPr>
          <p:nvPr/>
        </p:nvSpPr>
        <p:spPr bwMode="auto">
          <a:xfrm>
            <a:off x="7648575" y="3048000"/>
            <a:ext cx="2438400" cy="0"/>
          </a:xfrm>
          <a:prstGeom prst="line">
            <a:avLst/>
          </a:prstGeom>
          <a:noFill/>
          <a:ln w="28575">
            <a:solidFill>
              <a:srgbClr val="CC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1121" name="Line 65">
            <a:extLst>
              <a:ext uri="{FF2B5EF4-FFF2-40B4-BE49-F238E27FC236}">
                <a16:creationId xmlns:a16="http://schemas.microsoft.com/office/drawing/2014/main" id="{6C7BAF05-F516-4D33-A4AD-59947B018910}"/>
              </a:ext>
            </a:extLst>
          </p:cNvPr>
          <p:cNvSpPr>
            <a:spLocks noChangeShapeType="1"/>
          </p:cNvSpPr>
          <p:nvPr/>
        </p:nvSpPr>
        <p:spPr bwMode="auto">
          <a:xfrm flipV="1">
            <a:off x="8562975" y="4038600"/>
            <a:ext cx="0" cy="609600"/>
          </a:xfrm>
          <a:prstGeom prst="line">
            <a:avLst/>
          </a:prstGeom>
          <a:noFill/>
          <a:ln w="38100">
            <a:solidFill>
              <a:srgbClr val="CC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1122" name="Line 66">
            <a:extLst>
              <a:ext uri="{FF2B5EF4-FFF2-40B4-BE49-F238E27FC236}">
                <a16:creationId xmlns:a16="http://schemas.microsoft.com/office/drawing/2014/main" id="{DEC38E39-A14B-4F21-846E-35C499474E3F}"/>
              </a:ext>
            </a:extLst>
          </p:cNvPr>
          <p:cNvSpPr>
            <a:spLocks noChangeShapeType="1"/>
          </p:cNvSpPr>
          <p:nvPr/>
        </p:nvSpPr>
        <p:spPr bwMode="auto">
          <a:xfrm flipV="1">
            <a:off x="9324975" y="4038600"/>
            <a:ext cx="0" cy="609600"/>
          </a:xfrm>
          <a:prstGeom prst="line">
            <a:avLst/>
          </a:prstGeom>
          <a:noFill/>
          <a:ln w="38100">
            <a:solidFill>
              <a:srgbClr val="CC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1123" name="Line 67">
            <a:extLst>
              <a:ext uri="{FF2B5EF4-FFF2-40B4-BE49-F238E27FC236}">
                <a16:creationId xmlns:a16="http://schemas.microsoft.com/office/drawing/2014/main" id="{7C80E4DD-060D-412F-8A6C-BB1CC3F602B7}"/>
              </a:ext>
            </a:extLst>
          </p:cNvPr>
          <p:cNvSpPr>
            <a:spLocks noChangeShapeType="1"/>
          </p:cNvSpPr>
          <p:nvPr/>
        </p:nvSpPr>
        <p:spPr bwMode="auto">
          <a:xfrm>
            <a:off x="8562975" y="4724400"/>
            <a:ext cx="762000" cy="0"/>
          </a:xfrm>
          <a:prstGeom prst="line">
            <a:avLst/>
          </a:prstGeom>
          <a:noFill/>
          <a:ln w="28575">
            <a:solidFill>
              <a:srgbClr val="660066"/>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1124" name="Line 68">
            <a:extLst>
              <a:ext uri="{FF2B5EF4-FFF2-40B4-BE49-F238E27FC236}">
                <a16:creationId xmlns:a16="http://schemas.microsoft.com/office/drawing/2014/main" id="{700FAF28-9CC3-44FF-B6B1-E0A944D1567F}"/>
              </a:ext>
            </a:extLst>
          </p:cNvPr>
          <p:cNvSpPr>
            <a:spLocks noChangeShapeType="1"/>
          </p:cNvSpPr>
          <p:nvPr/>
        </p:nvSpPr>
        <p:spPr bwMode="auto">
          <a:xfrm flipH="1" flipV="1">
            <a:off x="10239375" y="3048000"/>
            <a:ext cx="0" cy="685800"/>
          </a:xfrm>
          <a:prstGeom prst="line">
            <a:avLst/>
          </a:prstGeom>
          <a:noFill/>
          <a:ln w="28575">
            <a:solidFill>
              <a:srgbClr val="660066"/>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1125" name="Line 69">
            <a:extLst>
              <a:ext uri="{FF2B5EF4-FFF2-40B4-BE49-F238E27FC236}">
                <a16:creationId xmlns:a16="http://schemas.microsoft.com/office/drawing/2014/main" id="{1404FFF6-5E51-45BD-ABEF-80323CEC2B0E}"/>
              </a:ext>
            </a:extLst>
          </p:cNvPr>
          <p:cNvSpPr>
            <a:spLocks noChangeShapeType="1"/>
          </p:cNvSpPr>
          <p:nvPr/>
        </p:nvSpPr>
        <p:spPr bwMode="auto">
          <a:xfrm flipH="1">
            <a:off x="6962775" y="4038600"/>
            <a:ext cx="11430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1126" name="Line 70">
            <a:extLst>
              <a:ext uri="{FF2B5EF4-FFF2-40B4-BE49-F238E27FC236}">
                <a16:creationId xmlns:a16="http://schemas.microsoft.com/office/drawing/2014/main" id="{56A5844D-2F99-409A-AD71-368459CC49EA}"/>
              </a:ext>
            </a:extLst>
          </p:cNvPr>
          <p:cNvSpPr>
            <a:spLocks noChangeShapeType="1"/>
          </p:cNvSpPr>
          <p:nvPr/>
        </p:nvSpPr>
        <p:spPr bwMode="auto">
          <a:xfrm flipV="1">
            <a:off x="9553575" y="1828800"/>
            <a:ext cx="0" cy="8382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301127" name="Object 71">
            <a:extLst>
              <a:ext uri="{FF2B5EF4-FFF2-40B4-BE49-F238E27FC236}">
                <a16:creationId xmlns:a16="http://schemas.microsoft.com/office/drawing/2014/main" id="{BC27E196-8AE9-4E47-B6BE-FC5BA8FD2AA0}"/>
              </a:ext>
            </a:extLst>
          </p:cNvPr>
          <p:cNvGraphicFramePr>
            <a:graphicFrameLocks noChangeAspect="1"/>
          </p:cNvGraphicFramePr>
          <p:nvPr/>
        </p:nvGraphicFramePr>
        <p:xfrm>
          <a:off x="8867775" y="1989138"/>
          <a:ext cx="609600" cy="347662"/>
        </p:xfrm>
        <a:graphic>
          <a:graphicData uri="http://schemas.openxmlformats.org/presentationml/2006/ole">
            <mc:AlternateContent xmlns:mc="http://schemas.openxmlformats.org/markup-compatibility/2006">
              <mc:Choice xmlns:v="urn:schemas-microsoft-com:vml" Requires="v">
                <p:oleObj name="Equation" r:id="rId2" imgW="355320" imgH="203040" progId="Equation.3">
                  <p:embed/>
                </p:oleObj>
              </mc:Choice>
              <mc:Fallback>
                <p:oleObj name="Equation" r:id="rId2" imgW="355320" imgH="203040" progId="Equation.3">
                  <p:embed/>
                  <p:pic>
                    <p:nvPicPr>
                      <p:cNvPr id="301127" name="Object 71">
                        <a:extLst>
                          <a:ext uri="{FF2B5EF4-FFF2-40B4-BE49-F238E27FC236}">
                            <a16:creationId xmlns:a16="http://schemas.microsoft.com/office/drawing/2014/main" id="{BC27E196-8AE9-4E47-B6BE-FC5BA8FD2A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7775" y="1989138"/>
                        <a:ext cx="609600" cy="347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1128" name="Object 72">
            <a:extLst>
              <a:ext uri="{FF2B5EF4-FFF2-40B4-BE49-F238E27FC236}">
                <a16:creationId xmlns:a16="http://schemas.microsoft.com/office/drawing/2014/main" id="{64B6ED47-007B-4801-B440-86A962E4BEE2}"/>
              </a:ext>
            </a:extLst>
          </p:cNvPr>
          <p:cNvGraphicFramePr>
            <a:graphicFrameLocks noChangeAspect="1"/>
          </p:cNvGraphicFramePr>
          <p:nvPr/>
        </p:nvGraphicFramePr>
        <p:xfrm>
          <a:off x="7267575" y="3690938"/>
          <a:ext cx="609600" cy="347662"/>
        </p:xfrm>
        <a:graphic>
          <a:graphicData uri="http://schemas.openxmlformats.org/presentationml/2006/ole">
            <mc:AlternateContent xmlns:mc="http://schemas.openxmlformats.org/markup-compatibility/2006">
              <mc:Choice xmlns:v="urn:schemas-microsoft-com:vml" Requires="v">
                <p:oleObj name="Equation" r:id="rId4" imgW="355320" imgH="203040" progId="Equation.3">
                  <p:embed/>
                </p:oleObj>
              </mc:Choice>
              <mc:Fallback>
                <p:oleObj name="Equation" r:id="rId4" imgW="355320" imgH="203040" progId="Equation.3">
                  <p:embed/>
                  <p:pic>
                    <p:nvPicPr>
                      <p:cNvPr id="301128" name="Object 72">
                        <a:extLst>
                          <a:ext uri="{FF2B5EF4-FFF2-40B4-BE49-F238E27FC236}">
                            <a16:creationId xmlns:a16="http://schemas.microsoft.com/office/drawing/2014/main" id="{64B6ED47-007B-4801-B440-86A962E4BE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7575" y="3690938"/>
                        <a:ext cx="609600" cy="347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1129" name="Rectangle 73">
            <a:extLst>
              <a:ext uri="{FF2B5EF4-FFF2-40B4-BE49-F238E27FC236}">
                <a16:creationId xmlns:a16="http://schemas.microsoft.com/office/drawing/2014/main" id="{E1748F7E-2396-4A1C-81D3-8D879F093E58}"/>
              </a:ext>
            </a:extLst>
          </p:cNvPr>
          <p:cNvSpPr>
            <a:spLocks noChangeArrowheads="1"/>
          </p:cNvSpPr>
          <p:nvPr/>
        </p:nvSpPr>
        <p:spPr bwMode="auto">
          <a:xfrm>
            <a:off x="7464425" y="1268414"/>
            <a:ext cx="26225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3200">
                <a:solidFill>
                  <a:schemeClr val="tx2"/>
                </a:solidFill>
              </a:rPr>
              <a:t>屋脊形五棱镜</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灯片编号占位符 3">
            <a:extLst>
              <a:ext uri="{FF2B5EF4-FFF2-40B4-BE49-F238E27FC236}">
                <a16:creationId xmlns:a16="http://schemas.microsoft.com/office/drawing/2014/main" id="{C8C704EA-6832-4CC5-8842-6FCE6BBF5762}"/>
              </a:ext>
            </a:extLst>
          </p:cNvPr>
          <p:cNvSpPr>
            <a:spLocks noGrp="1"/>
          </p:cNvSpPr>
          <p:nvPr>
            <p:ph type="sldNum" sz="quarter" idx="12"/>
          </p:nvPr>
        </p:nvSpPr>
        <p:spPr/>
        <p:txBody>
          <a:bodyPr/>
          <a:lstStyle/>
          <a:p>
            <a:fld id="{863E6875-01CC-4341-BAE2-5AFED21CA4FF}" type="slidenum">
              <a:rPr lang="en-US" altLang="zh-CN"/>
              <a:pPr/>
              <a:t>37</a:t>
            </a:fld>
            <a:endParaRPr lang="en-US" altLang="zh-CN"/>
          </a:p>
        </p:txBody>
      </p:sp>
      <p:sp>
        <p:nvSpPr>
          <p:cNvPr id="376838" name="AutoShape 6">
            <a:extLst>
              <a:ext uri="{FF2B5EF4-FFF2-40B4-BE49-F238E27FC236}">
                <a16:creationId xmlns:a16="http://schemas.microsoft.com/office/drawing/2014/main" id="{1E40D6F7-32F9-4176-890F-295DCFE0B377}"/>
              </a:ext>
            </a:extLst>
          </p:cNvPr>
          <p:cNvSpPr>
            <a:spLocks noChangeArrowheads="1"/>
          </p:cNvSpPr>
          <p:nvPr/>
        </p:nvSpPr>
        <p:spPr bwMode="auto">
          <a:xfrm>
            <a:off x="2971800" y="3622675"/>
            <a:ext cx="5257800" cy="533400"/>
          </a:xfrm>
          <a:prstGeom prst="parallelogram">
            <a:avLst>
              <a:gd name="adj" fmla="val 289873"/>
            </a:avLst>
          </a:prstGeom>
          <a:noFill/>
          <a:ln w="38100">
            <a:solidFill>
              <a:schemeClr val="tx1"/>
            </a:solidFill>
            <a:miter lim="800000"/>
            <a:headEnd/>
            <a:tailEnd/>
          </a:ln>
          <a:effectLst/>
          <a:extLst>
            <a:ext uri="{909E8E84-426E-40DD-AFC4-6F175D3DCCD1}">
              <a14:hiddenFill xmlns:a14="http://schemas.microsoft.com/office/drawing/2010/main">
                <a:gradFill rotWithShape="0">
                  <a:gsLst>
                    <a:gs pos="0">
                      <a:schemeClr val="accent1">
                        <a:gamma/>
                        <a:shade val="46275"/>
                        <a:invGamma/>
                      </a:schemeClr>
                    </a:gs>
                    <a:gs pos="50000">
                      <a:schemeClr val="accent1"/>
                    </a:gs>
                    <a:gs pos="100000">
                      <a:schemeClr val="accent1">
                        <a:gamma/>
                        <a:shade val="46275"/>
                        <a:invGamma/>
                      </a:scheme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6839" name="AutoShape 7">
            <a:extLst>
              <a:ext uri="{FF2B5EF4-FFF2-40B4-BE49-F238E27FC236}">
                <a16:creationId xmlns:a16="http://schemas.microsoft.com/office/drawing/2014/main" id="{2780A835-7737-403B-8B8F-B365D4AE3421}"/>
              </a:ext>
            </a:extLst>
          </p:cNvPr>
          <p:cNvSpPr>
            <a:spLocks noChangeArrowheads="1"/>
          </p:cNvSpPr>
          <p:nvPr/>
        </p:nvSpPr>
        <p:spPr bwMode="auto">
          <a:xfrm rot="19599489">
            <a:off x="6729414" y="650876"/>
            <a:ext cx="3328987" cy="1495425"/>
          </a:xfrm>
          <a:prstGeom prst="triangle">
            <a:avLst>
              <a:gd name="adj" fmla="val 57833"/>
            </a:avLst>
          </a:prstGeom>
          <a:noFill/>
          <a:ln w="38100">
            <a:solidFill>
              <a:schemeClr val="tx1"/>
            </a:solidFill>
            <a:miter lim="800000"/>
            <a:headEnd/>
            <a:tailEnd/>
          </a:ln>
          <a:effectLst/>
          <a:extLst>
            <a:ext uri="{909E8E84-426E-40DD-AFC4-6F175D3DCCD1}">
              <a14:hiddenFill xmlns:a14="http://schemas.microsoft.com/office/drawing/2010/main">
                <a:solidFill>
                  <a:srgbClr val="A6CBD8"/>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6840" name="AutoShape 8">
            <a:extLst>
              <a:ext uri="{FF2B5EF4-FFF2-40B4-BE49-F238E27FC236}">
                <a16:creationId xmlns:a16="http://schemas.microsoft.com/office/drawing/2014/main" id="{46D9B7FC-F6C7-411D-AAB3-EBCE0633DB42}"/>
              </a:ext>
            </a:extLst>
          </p:cNvPr>
          <p:cNvSpPr>
            <a:spLocks noChangeArrowheads="1"/>
          </p:cNvSpPr>
          <p:nvPr/>
        </p:nvSpPr>
        <p:spPr bwMode="auto">
          <a:xfrm>
            <a:off x="5627689" y="650875"/>
            <a:ext cx="2606675" cy="2286000"/>
          </a:xfrm>
          <a:prstGeom prst="parallelogram">
            <a:avLst>
              <a:gd name="adj" fmla="val 35280"/>
            </a:avLst>
          </a:prstGeom>
          <a:noFill/>
          <a:ln w="38100">
            <a:solidFill>
              <a:schemeClr val="tx1"/>
            </a:solidFill>
            <a:miter lim="800000"/>
            <a:headEnd/>
            <a:tailEnd/>
          </a:ln>
          <a:effectLst/>
          <a:extLst>
            <a:ext uri="{909E8E84-426E-40DD-AFC4-6F175D3DCCD1}">
              <a14:hiddenFill xmlns:a14="http://schemas.microsoft.com/office/drawing/2010/main">
                <a:solidFill>
                  <a:srgbClr val="C9DFE7"/>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6841" name="AutoShape 9">
            <a:extLst>
              <a:ext uri="{FF2B5EF4-FFF2-40B4-BE49-F238E27FC236}">
                <a16:creationId xmlns:a16="http://schemas.microsoft.com/office/drawing/2014/main" id="{4F480C15-F553-4824-9813-8D4048FFD637}"/>
              </a:ext>
            </a:extLst>
          </p:cNvPr>
          <p:cNvSpPr>
            <a:spLocks noChangeArrowheads="1"/>
          </p:cNvSpPr>
          <p:nvPr/>
        </p:nvSpPr>
        <p:spPr bwMode="auto">
          <a:xfrm rot="8052529" flipV="1">
            <a:off x="4526757" y="4450557"/>
            <a:ext cx="4044950" cy="769937"/>
          </a:xfrm>
          <a:prstGeom prst="parallelogram">
            <a:avLst>
              <a:gd name="adj" fmla="val 186746"/>
            </a:avLst>
          </a:prstGeom>
          <a:noFill/>
          <a:ln w="38100">
            <a:solidFill>
              <a:schemeClr val="tx1"/>
            </a:solidFill>
            <a:miter lim="800000"/>
            <a:headEnd/>
            <a:tailEnd/>
          </a:ln>
          <a:effectLst/>
          <a:extLst>
            <a:ext uri="{909E8E84-426E-40DD-AFC4-6F175D3DCCD1}">
              <a14:hiddenFill xmlns:a14="http://schemas.microsoft.com/office/drawing/2010/main">
                <a:solidFill>
                  <a:srgbClr val="88BA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6842" name="Line 10">
            <a:extLst>
              <a:ext uri="{FF2B5EF4-FFF2-40B4-BE49-F238E27FC236}">
                <a16:creationId xmlns:a16="http://schemas.microsoft.com/office/drawing/2014/main" id="{33A4B029-8772-4CF2-A69E-B9B23ED5C3C8}"/>
              </a:ext>
            </a:extLst>
          </p:cNvPr>
          <p:cNvSpPr>
            <a:spLocks noChangeShapeType="1"/>
          </p:cNvSpPr>
          <p:nvPr/>
        </p:nvSpPr>
        <p:spPr bwMode="auto">
          <a:xfrm>
            <a:off x="3962400" y="1031875"/>
            <a:ext cx="0" cy="2971800"/>
          </a:xfrm>
          <a:prstGeom prst="line">
            <a:avLst/>
          </a:prstGeom>
          <a:noFill/>
          <a:ln w="3810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6843" name="Line 11">
            <a:extLst>
              <a:ext uri="{FF2B5EF4-FFF2-40B4-BE49-F238E27FC236}">
                <a16:creationId xmlns:a16="http://schemas.microsoft.com/office/drawing/2014/main" id="{C16ED01A-317B-482D-A4D8-CECE884E2E0D}"/>
              </a:ext>
            </a:extLst>
          </p:cNvPr>
          <p:cNvSpPr>
            <a:spLocks noChangeShapeType="1"/>
          </p:cNvSpPr>
          <p:nvPr/>
        </p:nvSpPr>
        <p:spPr bwMode="auto">
          <a:xfrm>
            <a:off x="4572000" y="803275"/>
            <a:ext cx="0" cy="2971800"/>
          </a:xfrm>
          <a:prstGeom prst="line">
            <a:avLst/>
          </a:prstGeom>
          <a:noFill/>
          <a:ln w="38100">
            <a:solidFill>
              <a:srgbClr val="00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6844" name="Line 12">
            <a:extLst>
              <a:ext uri="{FF2B5EF4-FFF2-40B4-BE49-F238E27FC236}">
                <a16:creationId xmlns:a16="http://schemas.microsoft.com/office/drawing/2014/main" id="{1F007633-50AB-4A49-AFE1-FE97DF9F02CA}"/>
              </a:ext>
            </a:extLst>
          </p:cNvPr>
          <p:cNvSpPr>
            <a:spLocks noChangeShapeType="1"/>
          </p:cNvSpPr>
          <p:nvPr/>
        </p:nvSpPr>
        <p:spPr bwMode="auto">
          <a:xfrm>
            <a:off x="5029200" y="1031875"/>
            <a:ext cx="0" cy="2971800"/>
          </a:xfrm>
          <a:prstGeom prst="line">
            <a:avLst/>
          </a:prstGeom>
          <a:noFill/>
          <a:ln w="38100">
            <a:solidFill>
              <a:srgbClr val="660066"/>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6847" name="Line 15">
            <a:extLst>
              <a:ext uri="{FF2B5EF4-FFF2-40B4-BE49-F238E27FC236}">
                <a16:creationId xmlns:a16="http://schemas.microsoft.com/office/drawing/2014/main" id="{18D2AA45-7EF2-4D9E-B264-68F4AF2F56EC}"/>
              </a:ext>
            </a:extLst>
          </p:cNvPr>
          <p:cNvSpPr>
            <a:spLocks noChangeShapeType="1"/>
          </p:cNvSpPr>
          <p:nvPr/>
        </p:nvSpPr>
        <p:spPr bwMode="auto">
          <a:xfrm flipH="1">
            <a:off x="3962400" y="803275"/>
            <a:ext cx="609600" cy="228600"/>
          </a:xfrm>
          <a:prstGeom prst="line">
            <a:avLst/>
          </a:prstGeom>
          <a:noFill/>
          <a:ln w="38100">
            <a:solidFill>
              <a:srgbClr val="0000FF"/>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6848" name="Line 16">
            <a:extLst>
              <a:ext uri="{FF2B5EF4-FFF2-40B4-BE49-F238E27FC236}">
                <a16:creationId xmlns:a16="http://schemas.microsoft.com/office/drawing/2014/main" id="{28C017EF-1CCC-4CCB-A53E-C17AAF8317E4}"/>
              </a:ext>
            </a:extLst>
          </p:cNvPr>
          <p:cNvSpPr>
            <a:spLocks noChangeShapeType="1"/>
          </p:cNvSpPr>
          <p:nvPr/>
        </p:nvSpPr>
        <p:spPr bwMode="auto">
          <a:xfrm>
            <a:off x="3962400" y="1031875"/>
            <a:ext cx="1066800" cy="0"/>
          </a:xfrm>
          <a:prstGeom prst="line">
            <a:avLst/>
          </a:prstGeom>
          <a:noFill/>
          <a:ln w="38100">
            <a:solidFill>
              <a:srgbClr val="996633"/>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6849" name="Line 17">
            <a:extLst>
              <a:ext uri="{FF2B5EF4-FFF2-40B4-BE49-F238E27FC236}">
                <a16:creationId xmlns:a16="http://schemas.microsoft.com/office/drawing/2014/main" id="{78883E7E-0639-4237-9368-EE30C6D0AFFB}"/>
              </a:ext>
            </a:extLst>
          </p:cNvPr>
          <p:cNvSpPr>
            <a:spLocks noChangeShapeType="1"/>
          </p:cNvSpPr>
          <p:nvPr/>
        </p:nvSpPr>
        <p:spPr bwMode="auto">
          <a:xfrm>
            <a:off x="3962400" y="4003675"/>
            <a:ext cx="0" cy="609600"/>
          </a:xfrm>
          <a:prstGeom prst="line">
            <a:avLst/>
          </a:prstGeom>
          <a:noFill/>
          <a:ln w="38100">
            <a:solidFill>
              <a:srgbClr val="FF0000"/>
            </a:solidFill>
            <a:prstDash val="sysDot"/>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6850" name="Line 18">
            <a:extLst>
              <a:ext uri="{FF2B5EF4-FFF2-40B4-BE49-F238E27FC236}">
                <a16:creationId xmlns:a16="http://schemas.microsoft.com/office/drawing/2014/main" id="{BB64D437-271D-42B2-9EE6-4CB4FAE37A66}"/>
              </a:ext>
            </a:extLst>
          </p:cNvPr>
          <p:cNvSpPr>
            <a:spLocks noChangeShapeType="1"/>
          </p:cNvSpPr>
          <p:nvPr/>
        </p:nvSpPr>
        <p:spPr bwMode="auto">
          <a:xfrm>
            <a:off x="3962400" y="4581525"/>
            <a:ext cx="2895600" cy="0"/>
          </a:xfrm>
          <a:prstGeom prst="line">
            <a:avLst/>
          </a:prstGeom>
          <a:noFill/>
          <a:ln w="38100">
            <a:solidFill>
              <a:srgbClr val="FF0000"/>
            </a:solidFill>
            <a:prstDash val="sysDot"/>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6851" name="Line 19">
            <a:extLst>
              <a:ext uri="{FF2B5EF4-FFF2-40B4-BE49-F238E27FC236}">
                <a16:creationId xmlns:a16="http://schemas.microsoft.com/office/drawing/2014/main" id="{5BE18F5D-3CB0-41E7-9A72-EA98DB546684}"/>
              </a:ext>
            </a:extLst>
          </p:cNvPr>
          <p:cNvSpPr>
            <a:spLocks noChangeShapeType="1"/>
          </p:cNvSpPr>
          <p:nvPr/>
        </p:nvSpPr>
        <p:spPr bwMode="auto">
          <a:xfrm flipV="1">
            <a:off x="6858000" y="2555875"/>
            <a:ext cx="0" cy="1447800"/>
          </a:xfrm>
          <a:prstGeom prst="line">
            <a:avLst/>
          </a:prstGeom>
          <a:noFill/>
          <a:ln w="3810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6852" name="Line 20">
            <a:extLst>
              <a:ext uri="{FF2B5EF4-FFF2-40B4-BE49-F238E27FC236}">
                <a16:creationId xmlns:a16="http://schemas.microsoft.com/office/drawing/2014/main" id="{E138AC17-C8BD-4995-995E-EFEC36653197}"/>
              </a:ext>
            </a:extLst>
          </p:cNvPr>
          <p:cNvSpPr>
            <a:spLocks noChangeShapeType="1"/>
          </p:cNvSpPr>
          <p:nvPr/>
        </p:nvSpPr>
        <p:spPr bwMode="auto">
          <a:xfrm flipV="1">
            <a:off x="6858000" y="3927475"/>
            <a:ext cx="0" cy="685800"/>
          </a:xfrm>
          <a:prstGeom prst="line">
            <a:avLst/>
          </a:prstGeom>
          <a:noFill/>
          <a:ln w="38100">
            <a:solidFill>
              <a:srgbClr val="FF0000"/>
            </a:solidFill>
            <a:prstDash val="sysDot"/>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6853" name="Line 21">
            <a:extLst>
              <a:ext uri="{FF2B5EF4-FFF2-40B4-BE49-F238E27FC236}">
                <a16:creationId xmlns:a16="http://schemas.microsoft.com/office/drawing/2014/main" id="{F27DC1E2-D8B1-47D9-AD85-1410ABC1BBBB}"/>
              </a:ext>
            </a:extLst>
          </p:cNvPr>
          <p:cNvSpPr>
            <a:spLocks noChangeShapeType="1"/>
          </p:cNvSpPr>
          <p:nvPr/>
        </p:nvSpPr>
        <p:spPr bwMode="auto">
          <a:xfrm flipV="1">
            <a:off x="6858000" y="1031875"/>
            <a:ext cx="2286000" cy="1524000"/>
          </a:xfrm>
          <a:prstGeom prst="line">
            <a:avLst/>
          </a:prstGeom>
          <a:noFill/>
          <a:ln w="38100">
            <a:solidFill>
              <a:srgbClr val="FF0000"/>
            </a:solidFill>
            <a:prstDash val="sysDot"/>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6854" name="Line 22">
            <a:extLst>
              <a:ext uri="{FF2B5EF4-FFF2-40B4-BE49-F238E27FC236}">
                <a16:creationId xmlns:a16="http://schemas.microsoft.com/office/drawing/2014/main" id="{51A32744-D0C0-41F9-85C6-DA906BB02910}"/>
              </a:ext>
            </a:extLst>
          </p:cNvPr>
          <p:cNvSpPr>
            <a:spLocks noChangeShapeType="1"/>
          </p:cNvSpPr>
          <p:nvPr/>
        </p:nvSpPr>
        <p:spPr bwMode="auto">
          <a:xfrm>
            <a:off x="9144000" y="1108075"/>
            <a:ext cx="0" cy="533400"/>
          </a:xfrm>
          <a:prstGeom prst="line">
            <a:avLst/>
          </a:prstGeom>
          <a:noFill/>
          <a:ln w="38100">
            <a:solidFill>
              <a:srgbClr val="FF0000"/>
            </a:solidFill>
            <a:prstDash val="sysDot"/>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6855" name="Line 23">
            <a:extLst>
              <a:ext uri="{FF2B5EF4-FFF2-40B4-BE49-F238E27FC236}">
                <a16:creationId xmlns:a16="http://schemas.microsoft.com/office/drawing/2014/main" id="{355DFD3B-C950-4E4D-879B-6D124D249B25}"/>
              </a:ext>
            </a:extLst>
          </p:cNvPr>
          <p:cNvSpPr>
            <a:spLocks noChangeShapeType="1"/>
          </p:cNvSpPr>
          <p:nvPr/>
        </p:nvSpPr>
        <p:spPr bwMode="auto">
          <a:xfrm>
            <a:off x="9144000" y="1641475"/>
            <a:ext cx="0" cy="3657600"/>
          </a:xfrm>
          <a:prstGeom prst="line">
            <a:avLst/>
          </a:prstGeom>
          <a:noFill/>
          <a:ln w="3810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6856" name="Line 24">
            <a:extLst>
              <a:ext uri="{FF2B5EF4-FFF2-40B4-BE49-F238E27FC236}">
                <a16:creationId xmlns:a16="http://schemas.microsoft.com/office/drawing/2014/main" id="{62FBD6CB-66DD-44D4-BF38-EEFD1BBB5D4F}"/>
              </a:ext>
            </a:extLst>
          </p:cNvPr>
          <p:cNvSpPr>
            <a:spLocks noChangeShapeType="1"/>
          </p:cNvSpPr>
          <p:nvPr/>
        </p:nvSpPr>
        <p:spPr bwMode="auto">
          <a:xfrm>
            <a:off x="4572000" y="3775075"/>
            <a:ext cx="0" cy="609600"/>
          </a:xfrm>
          <a:prstGeom prst="line">
            <a:avLst/>
          </a:prstGeom>
          <a:noFill/>
          <a:ln w="38100">
            <a:solidFill>
              <a:srgbClr val="003300"/>
            </a:solidFill>
            <a:prstDash val="sysDot"/>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6857" name="Line 25">
            <a:extLst>
              <a:ext uri="{FF2B5EF4-FFF2-40B4-BE49-F238E27FC236}">
                <a16:creationId xmlns:a16="http://schemas.microsoft.com/office/drawing/2014/main" id="{3B648B93-4C02-4D4C-9D21-A90E56C5C923}"/>
              </a:ext>
            </a:extLst>
          </p:cNvPr>
          <p:cNvSpPr>
            <a:spLocks noChangeShapeType="1"/>
          </p:cNvSpPr>
          <p:nvPr/>
        </p:nvSpPr>
        <p:spPr bwMode="auto">
          <a:xfrm>
            <a:off x="4572000" y="4384675"/>
            <a:ext cx="2895600" cy="0"/>
          </a:xfrm>
          <a:prstGeom prst="line">
            <a:avLst/>
          </a:prstGeom>
          <a:noFill/>
          <a:ln w="38100">
            <a:solidFill>
              <a:srgbClr val="003300"/>
            </a:solidFill>
            <a:prstDash val="sysDot"/>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6858" name="Line 26">
            <a:extLst>
              <a:ext uri="{FF2B5EF4-FFF2-40B4-BE49-F238E27FC236}">
                <a16:creationId xmlns:a16="http://schemas.microsoft.com/office/drawing/2014/main" id="{0269F3CB-9F9A-4D6A-AF3E-1329739FF361}"/>
              </a:ext>
            </a:extLst>
          </p:cNvPr>
          <p:cNvSpPr>
            <a:spLocks noChangeShapeType="1"/>
          </p:cNvSpPr>
          <p:nvPr/>
        </p:nvSpPr>
        <p:spPr bwMode="auto">
          <a:xfrm flipV="1">
            <a:off x="7467600" y="3698875"/>
            <a:ext cx="0" cy="685800"/>
          </a:xfrm>
          <a:prstGeom prst="line">
            <a:avLst/>
          </a:prstGeom>
          <a:noFill/>
          <a:ln w="38100">
            <a:solidFill>
              <a:srgbClr val="003300"/>
            </a:solidFill>
            <a:prstDash val="sysDot"/>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6859" name="Line 27">
            <a:extLst>
              <a:ext uri="{FF2B5EF4-FFF2-40B4-BE49-F238E27FC236}">
                <a16:creationId xmlns:a16="http://schemas.microsoft.com/office/drawing/2014/main" id="{7AB1722F-D6E0-4431-8864-2C372B8EEA92}"/>
              </a:ext>
            </a:extLst>
          </p:cNvPr>
          <p:cNvSpPr>
            <a:spLocks noChangeShapeType="1"/>
          </p:cNvSpPr>
          <p:nvPr/>
        </p:nvSpPr>
        <p:spPr bwMode="auto">
          <a:xfrm flipV="1">
            <a:off x="7467600" y="2479675"/>
            <a:ext cx="0" cy="1219200"/>
          </a:xfrm>
          <a:prstGeom prst="line">
            <a:avLst/>
          </a:prstGeom>
          <a:noFill/>
          <a:ln w="38100">
            <a:solidFill>
              <a:srgbClr val="00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6860" name="Line 28">
            <a:extLst>
              <a:ext uri="{FF2B5EF4-FFF2-40B4-BE49-F238E27FC236}">
                <a16:creationId xmlns:a16="http://schemas.microsoft.com/office/drawing/2014/main" id="{5F803DBA-FE48-43D2-965A-5379CF496077}"/>
              </a:ext>
            </a:extLst>
          </p:cNvPr>
          <p:cNvSpPr>
            <a:spLocks noChangeShapeType="1"/>
          </p:cNvSpPr>
          <p:nvPr/>
        </p:nvSpPr>
        <p:spPr bwMode="auto">
          <a:xfrm flipV="1">
            <a:off x="7467600" y="1031875"/>
            <a:ext cx="1066800" cy="762000"/>
          </a:xfrm>
          <a:prstGeom prst="line">
            <a:avLst/>
          </a:prstGeom>
          <a:noFill/>
          <a:ln w="38100">
            <a:solidFill>
              <a:srgbClr val="003300"/>
            </a:solidFill>
            <a:prstDash val="sysDot"/>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6861" name="Line 29">
            <a:extLst>
              <a:ext uri="{FF2B5EF4-FFF2-40B4-BE49-F238E27FC236}">
                <a16:creationId xmlns:a16="http://schemas.microsoft.com/office/drawing/2014/main" id="{A8385DCB-47AD-408A-9BD0-9237B82C1AB3}"/>
              </a:ext>
            </a:extLst>
          </p:cNvPr>
          <p:cNvSpPr>
            <a:spLocks noChangeShapeType="1"/>
          </p:cNvSpPr>
          <p:nvPr/>
        </p:nvSpPr>
        <p:spPr bwMode="auto">
          <a:xfrm>
            <a:off x="8534400" y="1031875"/>
            <a:ext cx="0" cy="838200"/>
          </a:xfrm>
          <a:prstGeom prst="line">
            <a:avLst/>
          </a:prstGeom>
          <a:noFill/>
          <a:ln w="38100">
            <a:solidFill>
              <a:srgbClr val="003300"/>
            </a:solidFill>
            <a:prstDash val="sysDot"/>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6862" name="Line 30">
            <a:extLst>
              <a:ext uri="{FF2B5EF4-FFF2-40B4-BE49-F238E27FC236}">
                <a16:creationId xmlns:a16="http://schemas.microsoft.com/office/drawing/2014/main" id="{0573DA18-E5B2-4436-8A76-C31461BB9BE2}"/>
              </a:ext>
            </a:extLst>
          </p:cNvPr>
          <p:cNvSpPr>
            <a:spLocks noChangeShapeType="1"/>
          </p:cNvSpPr>
          <p:nvPr/>
        </p:nvSpPr>
        <p:spPr bwMode="auto">
          <a:xfrm>
            <a:off x="8534400" y="1870075"/>
            <a:ext cx="0" cy="3810000"/>
          </a:xfrm>
          <a:prstGeom prst="line">
            <a:avLst/>
          </a:prstGeom>
          <a:noFill/>
          <a:ln w="38100">
            <a:solidFill>
              <a:srgbClr val="00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6863" name="Line 31">
            <a:extLst>
              <a:ext uri="{FF2B5EF4-FFF2-40B4-BE49-F238E27FC236}">
                <a16:creationId xmlns:a16="http://schemas.microsoft.com/office/drawing/2014/main" id="{33F6381D-9555-4604-902F-4CC9879E2410}"/>
              </a:ext>
            </a:extLst>
          </p:cNvPr>
          <p:cNvSpPr>
            <a:spLocks noChangeShapeType="1"/>
          </p:cNvSpPr>
          <p:nvPr/>
        </p:nvSpPr>
        <p:spPr bwMode="auto">
          <a:xfrm>
            <a:off x="5029200" y="3927475"/>
            <a:ext cx="0" cy="1600200"/>
          </a:xfrm>
          <a:prstGeom prst="line">
            <a:avLst/>
          </a:prstGeom>
          <a:noFill/>
          <a:ln w="38100">
            <a:solidFill>
              <a:srgbClr val="660066"/>
            </a:solidFill>
            <a:prstDash val="sysDot"/>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6864" name="Line 32">
            <a:extLst>
              <a:ext uri="{FF2B5EF4-FFF2-40B4-BE49-F238E27FC236}">
                <a16:creationId xmlns:a16="http://schemas.microsoft.com/office/drawing/2014/main" id="{E3C42D76-237F-4271-92C0-4FDCAE1E3DE7}"/>
              </a:ext>
            </a:extLst>
          </p:cNvPr>
          <p:cNvSpPr>
            <a:spLocks noChangeShapeType="1"/>
          </p:cNvSpPr>
          <p:nvPr/>
        </p:nvSpPr>
        <p:spPr bwMode="auto">
          <a:xfrm>
            <a:off x="5029200" y="5527675"/>
            <a:ext cx="762000" cy="0"/>
          </a:xfrm>
          <a:prstGeom prst="line">
            <a:avLst/>
          </a:prstGeom>
          <a:noFill/>
          <a:ln w="38100">
            <a:solidFill>
              <a:srgbClr val="660066"/>
            </a:solidFill>
            <a:prstDash val="sysDot"/>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6865" name="Line 33">
            <a:extLst>
              <a:ext uri="{FF2B5EF4-FFF2-40B4-BE49-F238E27FC236}">
                <a16:creationId xmlns:a16="http://schemas.microsoft.com/office/drawing/2014/main" id="{3008009C-DA6A-46FF-BA3C-04A2F7B2A1BD}"/>
              </a:ext>
            </a:extLst>
          </p:cNvPr>
          <p:cNvSpPr>
            <a:spLocks noChangeShapeType="1"/>
          </p:cNvSpPr>
          <p:nvPr/>
        </p:nvSpPr>
        <p:spPr bwMode="auto">
          <a:xfrm flipV="1">
            <a:off x="5808663" y="2924175"/>
            <a:ext cx="0" cy="1009650"/>
          </a:xfrm>
          <a:prstGeom prst="line">
            <a:avLst/>
          </a:prstGeom>
          <a:noFill/>
          <a:ln w="38100">
            <a:solidFill>
              <a:srgbClr val="660066"/>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6866" name="Line 34">
            <a:extLst>
              <a:ext uri="{FF2B5EF4-FFF2-40B4-BE49-F238E27FC236}">
                <a16:creationId xmlns:a16="http://schemas.microsoft.com/office/drawing/2014/main" id="{FB1318EE-7D2F-4E2A-AED6-9809F04ECBB0}"/>
              </a:ext>
            </a:extLst>
          </p:cNvPr>
          <p:cNvSpPr>
            <a:spLocks noChangeShapeType="1"/>
          </p:cNvSpPr>
          <p:nvPr/>
        </p:nvSpPr>
        <p:spPr bwMode="auto">
          <a:xfrm flipV="1">
            <a:off x="5791200" y="1031875"/>
            <a:ext cx="2286000" cy="1524000"/>
          </a:xfrm>
          <a:prstGeom prst="line">
            <a:avLst/>
          </a:prstGeom>
          <a:noFill/>
          <a:ln w="38100">
            <a:solidFill>
              <a:srgbClr val="660066"/>
            </a:solidFill>
            <a:prstDash val="sysDot"/>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6867" name="Line 35">
            <a:extLst>
              <a:ext uri="{FF2B5EF4-FFF2-40B4-BE49-F238E27FC236}">
                <a16:creationId xmlns:a16="http://schemas.microsoft.com/office/drawing/2014/main" id="{312B3200-E6F7-4250-868B-AAE586E8C1C5}"/>
              </a:ext>
            </a:extLst>
          </p:cNvPr>
          <p:cNvSpPr>
            <a:spLocks noChangeShapeType="1"/>
          </p:cNvSpPr>
          <p:nvPr/>
        </p:nvSpPr>
        <p:spPr bwMode="auto">
          <a:xfrm>
            <a:off x="8077200" y="1031875"/>
            <a:ext cx="0" cy="609600"/>
          </a:xfrm>
          <a:prstGeom prst="line">
            <a:avLst/>
          </a:prstGeom>
          <a:noFill/>
          <a:ln w="38100">
            <a:solidFill>
              <a:srgbClr val="660066"/>
            </a:solidFill>
            <a:prstDash val="sysDot"/>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6868" name="Line 36">
            <a:extLst>
              <a:ext uri="{FF2B5EF4-FFF2-40B4-BE49-F238E27FC236}">
                <a16:creationId xmlns:a16="http://schemas.microsoft.com/office/drawing/2014/main" id="{0E8C2816-02E6-4E5E-BA2C-C1AFD97BBFC1}"/>
              </a:ext>
            </a:extLst>
          </p:cNvPr>
          <p:cNvSpPr>
            <a:spLocks noChangeShapeType="1"/>
          </p:cNvSpPr>
          <p:nvPr/>
        </p:nvSpPr>
        <p:spPr bwMode="auto">
          <a:xfrm>
            <a:off x="8083550" y="2492375"/>
            <a:ext cx="0" cy="2806700"/>
          </a:xfrm>
          <a:prstGeom prst="line">
            <a:avLst/>
          </a:prstGeom>
          <a:noFill/>
          <a:ln w="38100">
            <a:solidFill>
              <a:srgbClr val="660066"/>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6869" name="Line 37">
            <a:extLst>
              <a:ext uri="{FF2B5EF4-FFF2-40B4-BE49-F238E27FC236}">
                <a16:creationId xmlns:a16="http://schemas.microsoft.com/office/drawing/2014/main" id="{28C75CA4-EC67-45E6-9AF4-924B151FD942}"/>
              </a:ext>
            </a:extLst>
          </p:cNvPr>
          <p:cNvSpPr>
            <a:spLocks noChangeShapeType="1"/>
          </p:cNvSpPr>
          <p:nvPr/>
        </p:nvSpPr>
        <p:spPr bwMode="auto">
          <a:xfrm>
            <a:off x="7467600" y="1717675"/>
            <a:ext cx="0" cy="762000"/>
          </a:xfrm>
          <a:prstGeom prst="line">
            <a:avLst/>
          </a:prstGeom>
          <a:noFill/>
          <a:ln w="38100">
            <a:solidFill>
              <a:srgbClr val="003300"/>
            </a:solidFill>
            <a:prstDash val="sysDot"/>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6870" name="AutoShape 38">
            <a:extLst>
              <a:ext uri="{FF2B5EF4-FFF2-40B4-BE49-F238E27FC236}">
                <a16:creationId xmlns:a16="http://schemas.microsoft.com/office/drawing/2014/main" id="{1C1B39DD-2290-4FE2-A608-CFC18D9BC21D}"/>
              </a:ext>
            </a:extLst>
          </p:cNvPr>
          <p:cNvSpPr>
            <a:spLocks noChangeArrowheads="1"/>
          </p:cNvSpPr>
          <p:nvPr/>
        </p:nvSpPr>
        <p:spPr bwMode="auto">
          <a:xfrm rot="10800000">
            <a:off x="2971800" y="4156075"/>
            <a:ext cx="3733800" cy="1866900"/>
          </a:xfrm>
          <a:prstGeom prst="triangle">
            <a:avLst>
              <a:gd name="adj" fmla="val 50000"/>
            </a:avLst>
          </a:prstGeom>
          <a:noFill/>
          <a:ln w="38100">
            <a:solidFill>
              <a:schemeClr val="tx1"/>
            </a:solidFill>
            <a:miter lim="800000"/>
            <a:headEnd/>
            <a:tailEnd/>
          </a:ln>
          <a:effectLst/>
          <a:extLst>
            <a:ext uri="{909E8E84-426E-40DD-AFC4-6F175D3DCCD1}">
              <a14:hiddenFill xmlns:a14="http://schemas.microsoft.com/office/drawing/2010/main">
                <a:solidFill>
                  <a:srgbClr val="60A2B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6871" name="Line 39">
            <a:extLst>
              <a:ext uri="{FF2B5EF4-FFF2-40B4-BE49-F238E27FC236}">
                <a16:creationId xmlns:a16="http://schemas.microsoft.com/office/drawing/2014/main" id="{6C0196A0-DA4B-488E-A8D6-2E72BCC44BD4}"/>
              </a:ext>
            </a:extLst>
          </p:cNvPr>
          <p:cNvSpPr>
            <a:spLocks noChangeShapeType="1"/>
          </p:cNvSpPr>
          <p:nvPr/>
        </p:nvSpPr>
        <p:spPr bwMode="auto">
          <a:xfrm flipH="1" flipV="1">
            <a:off x="8077200" y="5299075"/>
            <a:ext cx="1066800" cy="0"/>
          </a:xfrm>
          <a:prstGeom prst="line">
            <a:avLst/>
          </a:prstGeom>
          <a:noFill/>
          <a:ln w="38100">
            <a:solidFill>
              <a:srgbClr val="996633"/>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6872" name="Line 40">
            <a:extLst>
              <a:ext uri="{FF2B5EF4-FFF2-40B4-BE49-F238E27FC236}">
                <a16:creationId xmlns:a16="http://schemas.microsoft.com/office/drawing/2014/main" id="{84A89CEC-2019-4CD1-9F86-5671892DB251}"/>
              </a:ext>
            </a:extLst>
          </p:cNvPr>
          <p:cNvSpPr>
            <a:spLocks noChangeShapeType="1"/>
          </p:cNvSpPr>
          <p:nvPr/>
        </p:nvSpPr>
        <p:spPr bwMode="auto">
          <a:xfrm flipV="1">
            <a:off x="8534400" y="5299075"/>
            <a:ext cx="609600" cy="381000"/>
          </a:xfrm>
          <a:prstGeom prst="line">
            <a:avLst/>
          </a:prstGeom>
          <a:noFill/>
          <a:ln w="38100">
            <a:solidFill>
              <a:srgbClr val="0000FF"/>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6873" name="Line 41">
            <a:extLst>
              <a:ext uri="{FF2B5EF4-FFF2-40B4-BE49-F238E27FC236}">
                <a16:creationId xmlns:a16="http://schemas.microsoft.com/office/drawing/2014/main" id="{0C2C54B9-9358-405D-88AB-0DD5B1E5DFB8}"/>
              </a:ext>
            </a:extLst>
          </p:cNvPr>
          <p:cNvSpPr>
            <a:spLocks noChangeShapeType="1"/>
          </p:cNvSpPr>
          <p:nvPr/>
        </p:nvSpPr>
        <p:spPr bwMode="auto">
          <a:xfrm>
            <a:off x="8382000" y="1108075"/>
            <a:ext cx="1752600" cy="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6874" name="Line 42">
            <a:extLst>
              <a:ext uri="{FF2B5EF4-FFF2-40B4-BE49-F238E27FC236}">
                <a16:creationId xmlns:a16="http://schemas.microsoft.com/office/drawing/2014/main" id="{D6B5F0DF-CBCD-471A-B13F-101FA9D54C8F}"/>
              </a:ext>
            </a:extLst>
          </p:cNvPr>
          <p:cNvSpPr>
            <a:spLocks noChangeShapeType="1"/>
          </p:cNvSpPr>
          <p:nvPr/>
        </p:nvSpPr>
        <p:spPr bwMode="auto">
          <a:xfrm flipV="1">
            <a:off x="5638800" y="1108075"/>
            <a:ext cx="2743200" cy="18288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6875" name="Line 43">
            <a:extLst>
              <a:ext uri="{FF2B5EF4-FFF2-40B4-BE49-F238E27FC236}">
                <a16:creationId xmlns:a16="http://schemas.microsoft.com/office/drawing/2014/main" id="{E1746CB4-B509-4EB8-A678-F47D6CCAF16E}"/>
              </a:ext>
            </a:extLst>
          </p:cNvPr>
          <p:cNvSpPr>
            <a:spLocks noChangeShapeType="1"/>
          </p:cNvSpPr>
          <p:nvPr/>
        </p:nvSpPr>
        <p:spPr bwMode="auto">
          <a:xfrm>
            <a:off x="6477000" y="650875"/>
            <a:ext cx="1905000" cy="4572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6876" name="Line 44">
            <a:extLst>
              <a:ext uri="{FF2B5EF4-FFF2-40B4-BE49-F238E27FC236}">
                <a16:creationId xmlns:a16="http://schemas.microsoft.com/office/drawing/2014/main" id="{8015A43F-4195-446F-81A5-782DBF42368D}"/>
              </a:ext>
            </a:extLst>
          </p:cNvPr>
          <p:cNvSpPr>
            <a:spLocks noChangeShapeType="1"/>
          </p:cNvSpPr>
          <p:nvPr/>
        </p:nvSpPr>
        <p:spPr bwMode="auto">
          <a:xfrm>
            <a:off x="4572000" y="3622675"/>
            <a:ext cx="1828800" cy="18288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6877" name="Text Box 45">
            <a:extLst>
              <a:ext uri="{FF2B5EF4-FFF2-40B4-BE49-F238E27FC236}">
                <a16:creationId xmlns:a16="http://schemas.microsoft.com/office/drawing/2014/main" id="{BAAAA7E8-5B84-4981-8508-F0731E94FD7C}"/>
              </a:ext>
            </a:extLst>
          </p:cNvPr>
          <p:cNvSpPr txBox="1">
            <a:spLocks noChangeArrowheads="1"/>
          </p:cNvSpPr>
          <p:nvPr/>
        </p:nvSpPr>
        <p:spPr bwMode="auto">
          <a:xfrm>
            <a:off x="2599492" y="650875"/>
            <a:ext cx="677108" cy="29718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pPr>
            <a:r>
              <a:rPr kumimoji="1" lang="zh-CN" altLang="en-US" sz="3200">
                <a:latin typeface="Times New Roman" panose="02020603050405020304" pitchFamily="18" charset="0"/>
              </a:rPr>
              <a:t>珀罗组合棱镜</a:t>
            </a:r>
          </a:p>
        </p:txBody>
      </p:sp>
      <p:sp>
        <p:nvSpPr>
          <p:cNvPr id="376878" name="Line 46">
            <a:extLst>
              <a:ext uri="{FF2B5EF4-FFF2-40B4-BE49-F238E27FC236}">
                <a16:creationId xmlns:a16="http://schemas.microsoft.com/office/drawing/2014/main" id="{AD6E11F7-3C08-40AE-9B38-F8F3712EAAFE}"/>
              </a:ext>
            </a:extLst>
          </p:cNvPr>
          <p:cNvSpPr>
            <a:spLocks noChangeShapeType="1"/>
          </p:cNvSpPr>
          <p:nvPr/>
        </p:nvSpPr>
        <p:spPr bwMode="auto">
          <a:xfrm flipV="1">
            <a:off x="5808663" y="3860800"/>
            <a:ext cx="0" cy="1676400"/>
          </a:xfrm>
          <a:prstGeom prst="line">
            <a:avLst/>
          </a:prstGeom>
          <a:noFill/>
          <a:ln w="38100">
            <a:solidFill>
              <a:srgbClr val="660066"/>
            </a:solidFill>
            <a:prstDash val="sysDot"/>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6879" name="Line 47">
            <a:extLst>
              <a:ext uri="{FF2B5EF4-FFF2-40B4-BE49-F238E27FC236}">
                <a16:creationId xmlns:a16="http://schemas.microsoft.com/office/drawing/2014/main" id="{61A0B8DF-07E6-4FEF-833E-66C1F16AF0C3}"/>
              </a:ext>
            </a:extLst>
          </p:cNvPr>
          <p:cNvSpPr>
            <a:spLocks noChangeShapeType="1"/>
          </p:cNvSpPr>
          <p:nvPr/>
        </p:nvSpPr>
        <p:spPr bwMode="auto">
          <a:xfrm flipV="1">
            <a:off x="5808663" y="2565401"/>
            <a:ext cx="0" cy="358775"/>
          </a:xfrm>
          <a:prstGeom prst="line">
            <a:avLst/>
          </a:prstGeom>
          <a:noFill/>
          <a:ln w="38100">
            <a:solidFill>
              <a:srgbClr val="660066"/>
            </a:solidFill>
            <a:prstDash val="sysDot"/>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6880" name="Line 48">
            <a:extLst>
              <a:ext uri="{FF2B5EF4-FFF2-40B4-BE49-F238E27FC236}">
                <a16:creationId xmlns:a16="http://schemas.microsoft.com/office/drawing/2014/main" id="{736ABEEA-F6B6-4A59-83BC-D0909F06AAFA}"/>
              </a:ext>
            </a:extLst>
          </p:cNvPr>
          <p:cNvSpPr>
            <a:spLocks noChangeShapeType="1"/>
          </p:cNvSpPr>
          <p:nvPr/>
        </p:nvSpPr>
        <p:spPr bwMode="auto">
          <a:xfrm>
            <a:off x="8083550" y="1628775"/>
            <a:ext cx="0" cy="863600"/>
          </a:xfrm>
          <a:prstGeom prst="line">
            <a:avLst/>
          </a:prstGeom>
          <a:noFill/>
          <a:ln w="38100">
            <a:solidFill>
              <a:srgbClr val="660066"/>
            </a:solidFill>
            <a:prstDash val="sysDot"/>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7684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7684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7685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37685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37685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37685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37685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376855"/>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37684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37685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499"/>
                                          </p:stCondLst>
                                        </p:cTn>
                                        <p:tgtEl>
                                          <p:spTgt spid="376857"/>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499"/>
                                          </p:stCondLst>
                                        </p:cTn>
                                        <p:tgtEl>
                                          <p:spTgt spid="376858"/>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499"/>
                                          </p:stCondLst>
                                        </p:cTn>
                                        <p:tgtEl>
                                          <p:spTgt spid="376859"/>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499"/>
                                          </p:stCondLst>
                                        </p:cTn>
                                        <p:tgtEl>
                                          <p:spTgt spid="376869"/>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499"/>
                                          </p:stCondLst>
                                        </p:cTn>
                                        <p:tgtEl>
                                          <p:spTgt spid="376860"/>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nodeType="clickEffect">
                                  <p:stCondLst>
                                    <p:cond delay="0"/>
                                  </p:stCondLst>
                                  <p:childTnLst>
                                    <p:set>
                                      <p:cBhvr>
                                        <p:cTn id="66" dur="1" fill="hold">
                                          <p:stCondLst>
                                            <p:cond delay="499"/>
                                          </p:stCondLst>
                                        </p:cTn>
                                        <p:tgtEl>
                                          <p:spTgt spid="376861"/>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nodeType="clickEffect">
                                  <p:stCondLst>
                                    <p:cond delay="0"/>
                                  </p:stCondLst>
                                  <p:childTnLst>
                                    <p:set>
                                      <p:cBhvr>
                                        <p:cTn id="70" dur="1" fill="hold">
                                          <p:stCondLst>
                                            <p:cond delay="499"/>
                                          </p:stCondLst>
                                        </p:cTn>
                                        <p:tgtEl>
                                          <p:spTgt spid="376862"/>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376877"/>
                                        </p:tgtEl>
                                        <p:attrNameLst>
                                          <p:attrName>style.visibility</p:attrName>
                                        </p:attrNameLst>
                                      </p:cBhvr>
                                      <p:to>
                                        <p:strVal val="visible"/>
                                      </p:to>
                                    </p:set>
                                    <p:anim calcmode="lin" valueType="num">
                                      <p:cBhvr additive="base">
                                        <p:cTn id="75" dur="500" fill="hold"/>
                                        <p:tgtEl>
                                          <p:spTgt spid="376877"/>
                                        </p:tgtEl>
                                        <p:attrNameLst>
                                          <p:attrName>ppt_x</p:attrName>
                                        </p:attrNameLst>
                                      </p:cBhvr>
                                      <p:tavLst>
                                        <p:tav tm="0">
                                          <p:val>
                                            <p:strVal val="0-#ppt_w/2"/>
                                          </p:val>
                                        </p:tav>
                                        <p:tav tm="100000">
                                          <p:val>
                                            <p:strVal val="#ppt_x"/>
                                          </p:val>
                                        </p:tav>
                                      </p:tavLst>
                                    </p:anim>
                                    <p:anim calcmode="lin" valueType="num">
                                      <p:cBhvr additive="base">
                                        <p:cTn id="76" dur="500" fill="hold"/>
                                        <p:tgtEl>
                                          <p:spTgt spid="37687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877"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3">
            <a:extLst>
              <a:ext uri="{FF2B5EF4-FFF2-40B4-BE49-F238E27FC236}">
                <a16:creationId xmlns:a16="http://schemas.microsoft.com/office/drawing/2014/main" id="{CCB3C3C4-80EC-4F27-9FBC-404F44BC658B}"/>
              </a:ext>
            </a:extLst>
          </p:cNvPr>
          <p:cNvSpPr>
            <a:spLocks noGrp="1"/>
          </p:cNvSpPr>
          <p:nvPr>
            <p:ph type="sldNum" sz="quarter" idx="12"/>
          </p:nvPr>
        </p:nvSpPr>
        <p:spPr/>
        <p:txBody>
          <a:bodyPr/>
          <a:lstStyle/>
          <a:p>
            <a:fld id="{7CEE4EAD-9400-43E3-9947-C001563ABB72}" type="slidenum">
              <a:rPr lang="en-US" altLang="zh-CN"/>
              <a:pPr/>
              <a:t>38</a:t>
            </a:fld>
            <a:endParaRPr lang="en-US" altLang="zh-CN"/>
          </a:p>
        </p:txBody>
      </p:sp>
      <p:sp>
        <p:nvSpPr>
          <p:cNvPr id="564226" name="Rectangle 2">
            <a:extLst>
              <a:ext uri="{FF2B5EF4-FFF2-40B4-BE49-F238E27FC236}">
                <a16:creationId xmlns:a16="http://schemas.microsoft.com/office/drawing/2014/main" id="{06BA93E0-2684-431B-8A09-3B1BDBC55EB7}"/>
              </a:ext>
            </a:extLst>
          </p:cNvPr>
          <p:cNvSpPr>
            <a:spLocks noGrp="1" noChangeArrowheads="1"/>
          </p:cNvSpPr>
          <p:nvPr>
            <p:ph type="title" idx="4294967295"/>
          </p:nvPr>
        </p:nvSpPr>
        <p:spPr>
          <a:xfrm>
            <a:off x="2043113" y="274638"/>
            <a:ext cx="8229600" cy="1143000"/>
          </a:xfrm>
        </p:spPr>
        <p:txBody>
          <a:bodyPr/>
          <a:lstStyle/>
          <a:p>
            <a:r>
              <a:rPr lang="zh-CN" altLang="en-US"/>
              <a:t>其它类型的组合全反射棱镜</a:t>
            </a:r>
          </a:p>
        </p:txBody>
      </p:sp>
      <p:pic>
        <p:nvPicPr>
          <p:cNvPr id="564229" name="Picture 5">
            <a:extLst>
              <a:ext uri="{FF2B5EF4-FFF2-40B4-BE49-F238E27FC236}">
                <a16:creationId xmlns:a16="http://schemas.microsoft.com/office/drawing/2014/main" id="{6508FFE0-0AE1-4869-BD8A-47400ED6A2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2976" y="1125539"/>
            <a:ext cx="3889375" cy="206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4231" name="Picture 7">
            <a:extLst>
              <a:ext uri="{FF2B5EF4-FFF2-40B4-BE49-F238E27FC236}">
                <a16:creationId xmlns:a16="http://schemas.microsoft.com/office/drawing/2014/main" id="{E5C41F47-E4C5-4D8E-A2AF-0CE717908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0100" y="1125539"/>
            <a:ext cx="3810000" cy="2486025"/>
          </a:xfrm>
          <a:prstGeom prst="rect">
            <a:avLst/>
          </a:prstGeom>
          <a:noFill/>
          <a:extLst>
            <a:ext uri="{909E8E84-426E-40DD-AFC4-6F175D3DCCD1}">
              <a14:hiddenFill xmlns:a14="http://schemas.microsoft.com/office/drawing/2010/main">
                <a:solidFill>
                  <a:srgbClr val="FFFFFF"/>
                </a:solidFill>
              </a14:hiddenFill>
            </a:ext>
          </a:extLst>
        </p:spPr>
      </p:pic>
      <p:pic>
        <p:nvPicPr>
          <p:cNvPr id="564230" name="Picture 6">
            <a:extLst>
              <a:ext uri="{FF2B5EF4-FFF2-40B4-BE49-F238E27FC236}">
                <a16:creationId xmlns:a16="http://schemas.microsoft.com/office/drawing/2014/main" id="{F8871004-B86D-41D2-BFDB-D2099C2CE7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9600" y="3068638"/>
            <a:ext cx="2706688" cy="378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4233" name="Rectangle 9">
            <a:extLst>
              <a:ext uri="{FF2B5EF4-FFF2-40B4-BE49-F238E27FC236}">
                <a16:creationId xmlns:a16="http://schemas.microsoft.com/office/drawing/2014/main" id="{82CB1A5E-60B6-4EFF-BE1F-866EB45913CC}"/>
              </a:ext>
            </a:extLst>
          </p:cNvPr>
          <p:cNvSpPr>
            <a:spLocks noChangeArrowheads="1"/>
          </p:cNvSpPr>
          <p:nvPr/>
        </p:nvSpPr>
        <p:spPr bwMode="auto">
          <a:xfrm>
            <a:off x="7800975" y="1121203"/>
            <a:ext cx="156966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kumimoji="1" lang="zh-CN" altLang="en-US" sz="2400"/>
              <a:t>阿贝</a:t>
            </a:r>
            <a:r>
              <a:rPr kumimoji="1" lang="en-US" altLang="zh-CN" sz="2400"/>
              <a:t>-</a:t>
            </a:r>
            <a:r>
              <a:rPr kumimoji="1" lang="zh-CN" altLang="en-US" sz="2400"/>
              <a:t>科尼</a:t>
            </a:r>
          </a:p>
          <a:p>
            <a:pPr algn="l"/>
            <a:r>
              <a:rPr kumimoji="1" lang="zh-CN" altLang="en-US" sz="2400"/>
              <a:t>组合棱镜 </a:t>
            </a:r>
          </a:p>
        </p:txBody>
      </p:sp>
      <p:sp>
        <p:nvSpPr>
          <p:cNvPr id="564234" name="Rectangle 10">
            <a:extLst>
              <a:ext uri="{FF2B5EF4-FFF2-40B4-BE49-F238E27FC236}">
                <a16:creationId xmlns:a16="http://schemas.microsoft.com/office/drawing/2014/main" id="{059C637A-D5B7-45BD-ABB3-203DB9D46824}"/>
              </a:ext>
            </a:extLst>
          </p:cNvPr>
          <p:cNvSpPr>
            <a:spLocks noChangeArrowheads="1"/>
          </p:cNvSpPr>
          <p:nvPr/>
        </p:nvSpPr>
        <p:spPr bwMode="auto">
          <a:xfrm>
            <a:off x="6311901" y="4402565"/>
            <a:ext cx="18774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kumimoji="1" lang="zh-CN" altLang="en-US" sz="2400"/>
              <a:t>施密特</a:t>
            </a:r>
            <a:r>
              <a:rPr kumimoji="1" lang="en-US" altLang="zh-CN" sz="2400"/>
              <a:t>-</a:t>
            </a:r>
            <a:r>
              <a:rPr kumimoji="1" lang="zh-CN" altLang="en-US" sz="2400"/>
              <a:t>朴汉</a:t>
            </a:r>
          </a:p>
          <a:p>
            <a:pPr algn="l"/>
            <a:r>
              <a:rPr kumimoji="1" lang="zh-CN" altLang="en-US" sz="2400"/>
              <a:t>组合棱镜 </a:t>
            </a:r>
          </a:p>
        </p:txBody>
      </p:sp>
      <p:sp>
        <p:nvSpPr>
          <p:cNvPr id="564235" name="Rectangle 11">
            <a:extLst>
              <a:ext uri="{FF2B5EF4-FFF2-40B4-BE49-F238E27FC236}">
                <a16:creationId xmlns:a16="http://schemas.microsoft.com/office/drawing/2014/main" id="{DF3C1369-0869-4A0C-97DD-138FE2E52F72}"/>
              </a:ext>
            </a:extLst>
          </p:cNvPr>
          <p:cNvSpPr>
            <a:spLocks noChangeArrowheads="1"/>
          </p:cNvSpPr>
          <p:nvPr/>
        </p:nvSpPr>
        <p:spPr bwMode="auto">
          <a:xfrm>
            <a:off x="1703389" y="1433513"/>
            <a:ext cx="2097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kumimoji="1" lang="zh-CN" altLang="en-US" sz="2400"/>
              <a:t>珀罗组合棱镜 </a:t>
            </a:r>
          </a:p>
        </p:txBody>
      </p:sp>
      <p:pic>
        <p:nvPicPr>
          <p:cNvPr id="564228" name="Picture 4">
            <a:extLst>
              <a:ext uri="{FF2B5EF4-FFF2-40B4-BE49-F238E27FC236}">
                <a16:creationId xmlns:a16="http://schemas.microsoft.com/office/drawing/2014/main" id="{0A5EA84A-6596-4864-A34E-22C7B70ACF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0" y="3529014"/>
            <a:ext cx="3378200" cy="306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4232" name="Rectangle 8">
            <a:extLst>
              <a:ext uri="{FF2B5EF4-FFF2-40B4-BE49-F238E27FC236}">
                <a16:creationId xmlns:a16="http://schemas.microsoft.com/office/drawing/2014/main" id="{6C8CB75D-E29D-41D8-B086-1763871FF7D4}"/>
              </a:ext>
            </a:extLst>
          </p:cNvPr>
          <p:cNvSpPr>
            <a:spLocks noChangeArrowheads="1"/>
          </p:cNvSpPr>
          <p:nvPr/>
        </p:nvSpPr>
        <p:spPr bwMode="auto">
          <a:xfrm>
            <a:off x="1752600" y="4270803"/>
            <a:ext cx="156966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kumimoji="1" lang="zh-CN" altLang="en-US" sz="2400"/>
              <a:t>珀罗</a:t>
            </a:r>
            <a:r>
              <a:rPr kumimoji="1" lang="en-US" altLang="zh-CN" sz="2400"/>
              <a:t>-</a:t>
            </a:r>
            <a:r>
              <a:rPr kumimoji="1" lang="zh-CN" altLang="en-US" sz="2400"/>
              <a:t>阿贝</a:t>
            </a:r>
          </a:p>
          <a:p>
            <a:pPr algn="l"/>
            <a:r>
              <a:rPr kumimoji="1" lang="zh-CN" altLang="en-US" sz="2400"/>
              <a:t>组合棱镜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6422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423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6422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423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56423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64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233" grpId="0"/>
      <p:bldP spid="564234" grpId="0"/>
      <p:bldP spid="56423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灯片编号占位符 5">
            <a:extLst>
              <a:ext uri="{FF2B5EF4-FFF2-40B4-BE49-F238E27FC236}">
                <a16:creationId xmlns:a16="http://schemas.microsoft.com/office/drawing/2014/main" id="{0B77BE8B-E5F0-4959-9D62-35345F352D5E}"/>
              </a:ext>
            </a:extLst>
          </p:cNvPr>
          <p:cNvSpPr>
            <a:spLocks noGrp="1"/>
          </p:cNvSpPr>
          <p:nvPr>
            <p:ph type="sldNum" sz="quarter" idx="12"/>
          </p:nvPr>
        </p:nvSpPr>
        <p:spPr/>
        <p:txBody>
          <a:bodyPr/>
          <a:lstStyle/>
          <a:p>
            <a:fld id="{A4468A14-6FCC-487C-ACF6-936BF53B854A}" type="slidenum">
              <a:rPr lang="en-US" altLang="zh-CN"/>
              <a:pPr/>
              <a:t>39</a:t>
            </a:fld>
            <a:endParaRPr lang="en-US" altLang="zh-CN"/>
          </a:p>
        </p:txBody>
      </p:sp>
      <p:sp>
        <p:nvSpPr>
          <p:cNvPr id="566298" name="Freeform 26">
            <a:extLst>
              <a:ext uri="{FF2B5EF4-FFF2-40B4-BE49-F238E27FC236}">
                <a16:creationId xmlns:a16="http://schemas.microsoft.com/office/drawing/2014/main" id="{D02B6211-3316-40E5-8C1F-5D93B75B8540}"/>
              </a:ext>
            </a:extLst>
          </p:cNvPr>
          <p:cNvSpPr>
            <a:spLocks/>
          </p:cNvSpPr>
          <p:nvPr/>
        </p:nvSpPr>
        <p:spPr bwMode="auto">
          <a:xfrm>
            <a:off x="7104063" y="1989139"/>
            <a:ext cx="181822" cy="371513"/>
          </a:xfrm>
          <a:custGeom>
            <a:avLst/>
            <a:gdLst>
              <a:gd name="T0" fmla="*/ 0 w 1587"/>
              <a:gd name="T1" fmla="*/ 1542 h 1542"/>
              <a:gd name="T2" fmla="*/ 0 w 1587"/>
              <a:gd name="T3" fmla="*/ 0 h 1542"/>
              <a:gd name="T4" fmla="*/ 1587 w 1587"/>
              <a:gd name="T5" fmla="*/ 1542 h 1542"/>
              <a:gd name="T6" fmla="*/ 0 w 1587"/>
              <a:gd name="T7" fmla="*/ 1542 h 1542"/>
            </a:gdLst>
            <a:ahLst/>
            <a:cxnLst>
              <a:cxn ang="0">
                <a:pos x="T0" y="T1"/>
              </a:cxn>
              <a:cxn ang="0">
                <a:pos x="T2" y="T3"/>
              </a:cxn>
              <a:cxn ang="0">
                <a:pos x="T4" y="T5"/>
              </a:cxn>
              <a:cxn ang="0">
                <a:pos x="T6" y="T7"/>
              </a:cxn>
            </a:cxnLst>
            <a:rect l="0" t="0" r="r" b="b"/>
            <a:pathLst>
              <a:path w="1587" h="1542">
                <a:moveTo>
                  <a:pt x="0" y="1542"/>
                </a:moveTo>
                <a:lnTo>
                  <a:pt x="0" y="0"/>
                </a:lnTo>
                <a:lnTo>
                  <a:pt x="1587" y="1542"/>
                </a:lnTo>
                <a:lnTo>
                  <a:pt x="0" y="1542"/>
                </a:lnTo>
                <a:close/>
              </a:path>
            </a:pathLst>
          </a:custGeom>
          <a:pattFill prst="ltVert">
            <a:fgClr>
              <a:srgbClr val="CCFFFF"/>
            </a:fgClr>
            <a:bgClr>
              <a:schemeClr val="bg1"/>
            </a:bgClr>
          </a:pattFill>
          <a:ln>
            <a:noFill/>
          </a:ln>
          <a:effectLst/>
          <a:extLst>
            <a:ext uri="{91240B29-F687-4F45-9708-019B960494DF}">
              <a14:hiddenLine xmlns:a14="http://schemas.microsoft.com/office/drawing/2010/main" w="9525" cap="flat" cmpd="sng">
                <a:solidFill>
                  <a:schemeClr val="tx1"/>
                </a:solidFill>
                <a:prstDash val="solid"/>
                <a:round/>
                <a:headEnd type="none" w="lg" len="lg"/>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566299" name="Freeform 27">
            <a:extLst>
              <a:ext uri="{FF2B5EF4-FFF2-40B4-BE49-F238E27FC236}">
                <a16:creationId xmlns:a16="http://schemas.microsoft.com/office/drawing/2014/main" id="{3CD91C66-6B91-4095-B0A7-5FCDFD5F7C72}"/>
              </a:ext>
            </a:extLst>
          </p:cNvPr>
          <p:cNvSpPr>
            <a:spLocks/>
          </p:cNvSpPr>
          <p:nvPr/>
        </p:nvSpPr>
        <p:spPr bwMode="auto">
          <a:xfrm>
            <a:off x="6311900" y="4437064"/>
            <a:ext cx="181822" cy="371513"/>
          </a:xfrm>
          <a:custGeom>
            <a:avLst/>
            <a:gdLst>
              <a:gd name="T0" fmla="*/ 499 w 2086"/>
              <a:gd name="T1" fmla="*/ 0 h 499"/>
              <a:gd name="T2" fmla="*/ 0 w 2086"/>
              <a:gd name="T3" fmla="*/ 499 h 499"/>
              <a:gd name="T4" fmla="*/ 2086 w 2086"/>
              <a:gd name="T5" fmla="*/ 0 h 499"/>
              <a:gd name="T6" fmla="*/ 499 w 2086"/>
              <a:gd name="T7" fmla="*/ 0 h 499"/>
            </a:gdLst>
            <a:ahLst/>
            <a:cxnLst>
              <a:cxn ang="0">
                <a:pos x="T0" y="T1"/>
              </a:cxn>
              <a:cxn ang="0">
                <a:pos x="T2" y="T3"/>
              </a:cxn>
              <a:cxn ang="0">
                <a:pos x="T4" y="T5"/>
              </a:cxn>
              <a:cxn ang="0">
                <a:pos x="T6" y="T7"/>
              </a:cxn>
            </a:cxnLst>
            <a:rect l="0" t="0" r="r" b="b"/>
            <a:pathLst>
              <a:path w="2086" h="499">
                <a:moveTo>
                  <a:pt x="499" y="0"/>
                </a:moveTo>
                <a:lnTo>
                  <a:pt x="0" y="499"/>
                </a:lnTo>
                <a:lnTo>
                  <a:pt x="2086" y="0"/>
                </a:lnTo>
                <a:lnTo>
                  <a:pt x="499" y="0"/>
                </a:lnTo>
                <a:close/>
              </a:path>
            </a:pathLst>
          </a:custGeom>
          <a:pattFill prst="narHorz">
            <a:fgClr>
              <a:srgbClr val="CCFFFF"/>
            </a:fgClr>
            <a:bgClr>
              <a:schemeClr val="bg1"/>
            </a:bgClr>
          </a:pattFill>
          <a:ln>
            <a:noFill/>
          </a:ln>
          <a:effectLst/>
          <a:extLst>
            <a:ext uri="{91240B29-F687-4F45-9708-019B960494DF}">
              <a14:hiddenLine xmlns:a14="http://schemas.microsoft.com/office/drawing/2010/main" w="9525" cap="flat" cmpd="sng">
                <a:solidFill>
                  <a:schemeClr val="tx1"/>
                </a:solidFill>
                <a:prstDash val="lgDash"/>
                <a:round/>
                <a:headEnd type="none" w="lg" len="lg"/>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566300" name="Freeform 28">
            <a:extLst>
              <a:ext uri="{FF2B5EF4-FFF2-40B4-BE49-F238E27FC236}">
                <a16:creationId xmlns:a16="http://schemas.microsoft.com/office/drawing/2014/main" id="{F5197F55-C30F-4E39-B561-0F6788859C1F}"/>
              </a:ext>
            </a:extLst>
          </p:cNvPr>
          <p:cNvSpPr>
            <a:spLocks/>
          </p:cNvSpPr>
          <p:nvPr/>
        </p:nvSpPr>
        <p:spPr bwMode="auto">
          <a:xfrm>
            <a:off x="6311900" y="1989139"/>
            <a:ext cx="181822" cy="371513"/>
          </a:xfrm>
          <a:custGeom>
            <a:avLst/>
            <a:gdLst>
              <a:gd name="T0" fmla="*/ 499 w 499"/>
              <a:gd name="T1" fmla="*/ 0 h 2041"/>
              <a:gd name="T2" fmla="*/ 0 w 499"/>
              <a:gd name="T3" fmla="*/ 2041 h 2041"/>
              <a:gd name="T4" fmla="*/ 499 w 499"/>
              <a:gd name="T5" fmla="*/ 1542 h 2041"/>
              <a:gd name="T6" fmla="*/ 499 w 499"/>
              <a:gd name="T7" fmla="*/ 0 h 2041"/>
            </a:gdLst>
            <a:ahLst/>
            <a:cxnLst>
              <a:cxn ang="0">
                <a:pos x="T0" y="T1"/>
              </a:cxn>
              <a:cxn ang="0">
                <a:pos x="T2" y="T3"/>
              </a:cxn>
              <a:cxn ang="0">
                <a:pos x="T4" y="T5"/>
              </a:cxn>
              <a:cxn ang="0">
                <a:pos x="T6" y="T7"/>
              </a:cxn>
            </a:cxnLst>
            <a:rect l="0" t="0" r="r" b="b"/>
            <a:pathLst>
              <a:path w="499" h="2041">
                <a:moveTo>
                  <a:pt x="499" y="0"/>
                </a:moveTo>
                <a:lnTo>
                  <a:pt x="0" y="2041"/>
                </a:lnTo>
                <a:lnTo>
                  <a:pt x="499" y="1542"/>
                </a:lnTo>
                <a:lnTo>
                  <a:pt x="499" y="0"/>
                </a:lnTo>
                <a:close/>
              </a:path>
            </a:pathLst>
          </a:custGeom>
          <a:pattFill prst="ltVert">
            <a:fgClr>
              <a:srgbClr val="CCFFFF"/>
            </a:fgClr>
            <a:bgClr>
              <a:schemeClr val="bg1"/>
            </a:bgClr>
          </a:pattFill>
          <a:ln>
            <a:noFill/>
          </a:ln>
          <a:effectLst/>
          <a:extLst>
            <a:ext uri="{91240B29-F687-4F45-9708-019B960494DF}">
              <a14:hiddenLine xmlns:a14="http://schemas.microsoft.com/office/drawing/2010/main" w="9525" cap="flat" cmpd="sng">
                <a:solidFill>
                  <a:schemeClr val="tx1"/>
                </a:solidFill>
                <a:prstDash val="lgDash"/>
                <a:round/>
                <a:headEnd type="none" w="lg" len="lg"/>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566274" name="Rectangle 2">
            <a:extLst>
              <a:ext uri="{FF2B5EF4-FFF2-40B4-BE49-F238E27FC236}">
                <a16:creationId xmlns:a16="http://schemas.microsoft.com/office/drawing/2014/main" id="{7B5F3693-D2D1-4A8E-A3BE-9D25F3643940}"/>
              </a:ext>
            </a:extLst>
          </p:cNvPr>
          <p:cNvSpPr>
            <a:spLocks noGrp="1" noChangeArrowheads="1"/>
          </p:cNvSpPr>
          <p:nvPr>
            <p:ph type="title"/>
          </p:nvPr>
        </p:nvSpPr>
        <p:spPr/>
        <p:txBody>
          <a:bodyPr/>
          <a:lstStyle/>
          <a:p>
            <a:r>
              <a:rPr lang="zh-CN" altLang="en-US"/>
              <a:t>棱锥反射体</a:t>
            </a:r>
          </a:p>
        </p:txBody>
      </p:sp>
      <p:sp>
        <p:nvSpPr>
          <p:cNvPr id="566275" name="Rectangle 3">
            <a:extLst>
              <a:ext uri="{FF2B5EF4-FFF2-40B4-BE49-F238E27FC236}">
                <a16:creationId xmlns:a16="http://schemas.microsoft.com/office/drawing/2014/main" id="{9107F324-8E84-4FE7-8418-743BC87A1D47}"/>
              </a:ext>
            </a:extLst>
          </p:cNvPr>
          <p:cNvSpPr>
            <a:spLocks noGrp="1" noChangeArrowheads="1"/>
          </p:cNvSpPr>
          <p:nvPr>
            <p:ph type="body" idx="1"/>
          </p:nvPr>
        </p:nvSpPr>
        <p:spPr>
          <a:xfrm>
            <a:off x="1981200" y="1600201"/>
            <a:ext cx="3683000" cy="2405063"/>
          </a:xfrm>
        </p:spPr>
        <p:txBody>
          <a:bodyPr/>
          <a:lstStyle/>
          <a:p>
            <a:pPr>
              <a:lnSpc>
                <a:spcPct val="90000"/>
              </a:lnSpc>
            </a:pPr>
            <a:r>
              <a:rPr lang="zh-CN" altLang="en-US"/>
              <a:t>从斜面射入、再经三个直角面全反射、最后从斜面出射的光，沿原路返回</a:t>
            </a:r>
          </a:p>
        </p:txBody>
      </p:sp>
      <p:sp>
        <p:nvSpPr>
          <p:cNvPr id="566276" name="Line 4">
            <a:extLst>
              <a:ext uri="{FF2B5EF4-FFF2-40B4-BE49-F238E27FC236}">
                <a16:creationId xmlns:a16="http://schemas.microsoft.com/office/drawing/2014/main" id="{D6DD88C0-3D8F-4135-B02C-BAD09F312F13}"/>
              </a:ext>
            </a:extLst>
          </p:cNvPr>
          <p:cNvSpPr>
            <a:spLocks noChangeShapeType="1"/>
          </p:cNvSpPr>
          <p:nvPr/>
        </p:nvSpPr>
        <p:spPr bwMode="auto">
          <a:xfrm>
            <a:off x="7104063" y="1989139"/>
            <a:ext cx="0" cy="2447925"/>
          </a:xfrm>
          <a:prstGeom prst="line">
            <a:avLst/>
          </a:prstGeom>
          <a:noFill/>
          <a:ln w="9525">
            <a:solidFill>
              <a:schemeClr val="tx1"/>
            </a:solidFill>
            <a:prstDash val="lgDash"/>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566277" name="Line 5">
            <a:extLst>
              <a:ext uri="{FF2B5EF4-FFF2-40B4-BE49-F238E27FC236}">
                <a16:creationId xmlns:a16="http://schemas.microsoft.com/office/drawing/2014/main" id="{800DE959-0CC6-4577-AC0A-A3964D6DA8D0}"/>
              </a:ext>
            </a:extLst>
          </p:cNvPr>
          <p:cNvSpPr>
            <a:spLocks noChangeShapeType="1"/>
          </p:cNvSpPr>
          <p:nvPr/>
        </p:nvSpPr>
        <p:spPr bwMode="auto">
          <a:xfrm>
            <a:off x="7104063" y="4437063"/>
            <a:ext cx="2519362" cy="0"/>
          </a:xfrm>
          <a:prstGeom prst="line">
            <a:avLst/>
          </a:prstGeom>
          <a:noFill/>
          <a:ln w="9525">
            <a:solidFill>
              <a:schemeClr val="tx1"/>
            </a:solidFill>
            <a:prstDash val="lgDash"/>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566278" name="Line 6">
            <a:extLst>
              <a:ext uri="{FF2B5EF4-FFF2-40B4-BE49-F238E27FC236}">
                <a16:creationId xmlns:a16="http://schemas.microsoft.com/office/drawing/2014/main" id="{A90DB129-ED5E-4EC6-962B-D39C10D37B87}"/>
              </a:ext>
            </a:extLst>
          </p:cNvPr>
          <p:cNvSpPr>
            <a:spLocks noChangeShapeType="1"/>
          </p:cNvSpPr>
          <p:nvPr/>
        </p:nvSpPr>
        <p:spPr bwMode="auto">
          <a:xfrm flipH="1">
            <a:off x="6311901" y="4437063"/>
            <a:ext cx="792163" cy="792162"/>
          </a:xfrm>
          <a:prstGeom prst="line">
            <a:avLst/>
          </a:prstGeom>
          <a:noFill/>
          <a:ln w="9525">
            <a:solidFill>
              <a:schemeClr val="tx1"/>
            </a:solidFill>
            <a:prstDash val="lgDash"/>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566279" name="Line 7">
            <a:extLst>
              <a:ext uri="{FF2B5EF4-FFF2-40B4-BE49-F238E27FC236}">
                <a16:creationId xmlns:a16="http://schemas.microsoft.com/office/drawing/2014/main" id="{389131D2-1D2B-4593-A9BB-684568322355}"/>
              </a:ext>
            </a:extLst>
          </p:cNvPr>
          <p:cNvSpPr>
            <a:spLocks noChangeShapeType="1"/>
          </p:cNvSpPr>
          <p:nvPr/>
        </p:nvSpPr>
        <p:spPr bwMode="auto">
          <a:xfrm>
            <a:off x="6311901" y="5229225"/>
            <a:ext cx="2519363" cy="0"/>
          </a:xfrm>
          <a:prstGeom prst="line">
            <a:avLst/>
          </a:prstGeom>
          <a:noFill/>
          <a:ln w="9525">
            <a:solidFill>
              <a:schemeClr val="tx1"/>
            </a:solidFill>
            <a:prstDash val="lgDash"/>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566280" name="Line 8">
            <a:extLst>
              <a:ext uri="{FF2B5EF4-FFF2-40B4-BE49-F238E27FC236}">
                <a16:creationId xmlns:a16="http://schemas.microsoft.com/office/drawing/2014/main" id="{9B025DDC-EC9D-419D-9C6C-5F0C3AD081EB}"/>
              </a:ext>
            </a:extLst>
          </p:cNvPr>
          <p:cNvSpPr>
            <a:spLocks noChangeShapeType="1"/>
          </p:cNvSpPr>
          <p:nvPr/>
        </p:nvSpPr>
        <p:spPr bwMode="auto">
          <a:xfrm flipH="1">
            <a:off x="6311901" y="1989138"/>
            <a:ext cx="792163" cy="792162"/>
          </a:xfrm>
          <a:prstGeom prst="line">
            <a:avLst/>
          </a:prstGeom>
          <a:noFill/>
          <a:ln w="9525">
            <a:solidFill>
              <a:schemeClr val="tx1"/>
            </a:solidFill>
            <a:prstDash val="lgDash"/>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566281" name="Line 9">
            <a:extLst>
              <a:ext uri="{FF2B5EF4-FFF2-40B4-BE49-F238E27FC236}">
                <a16:creationId xmlns:a16="http://schemas.microsoft.com/office/drawing/2014/main" id="{984E8FF3-7CE4-4500-927A-9141A5B35494}"/>
              </a:ext>
            </a:extLst>
          </p:cNvPr>
          <p:cNvSpPr>
            <a:spLocks noChangeShapeType="1"/>
          </p:cNvSpPr>
          <p:nvPr/>
        </p:nvSpPr>
        <p:spPr bwMode="auto">
          <a:xfrm>
            <a:off x="6311900" y="2781301"/>
            <a:ext cx="0" cy="2447925"/>
          </a:xfrm>
          <a:prstGeom prst="line">
            <a:avLst/>
          </a:prstGeom>
          <a:noFill/>
          <a:ln w="9525">
            <a:solidFill>
              <a:schemeClr val="tx1"/>
            </a:solidFill>
            <a:prstDash val="lgDash"/>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566282" name="Line 10">
            <a:extLst>
              <a:ext uri="{FF2B5EF4-FFF2-40B4-BE49-F238E27FC236}">
                <a16:creationId xmlns:a16="http://schemas.microsoft.com/office/drawing/2014/main" id="{35C819FB-1401-472E-BD54-B3D9AEB277C0}"/>
              </a:ext>
            </a:extLst>
          </p:cNvPr>
          <p:cNvSpPr>
            <a:spLocks noChangeShapeType="1"/>
          </p:cNvSpPr>
          <p:nvPr/>
        </p:nvSpPr>
        <p:spPr bwMode="auto">
          <a:xfrm>
            <a:off x="9623425" y="1989139"/>
            <a:ext cx="0" cy="2447925"/>
          </a:xfrm>
          <a:prstGeom prst="line">
            <a:avLst/>
          </a:prstGeom>
          <a:noFill/>
          <a:ln w="9525">
            <a:solidFill>
              <a:schemeClr val="tx1"/>
            </a:solidFill>
            <a:prstDash val="lgDash"/>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566283" name="Line 11">
            <a:extLst>
              <a:ext uri="{FF2B5EF4-FFF2-40B4-BE49-F238E27FC236}">
                <a16:creationId xmlns:a16="http://schemas.microsoft.com/office/drawing/2014/main" id="{D339DB5D-9BD5-4D0D-9E0D-FCDA42806BEC}"/>
              </a:ext>
            </a:extLst>
          </p:cNvPr>
          <p:cNvSpPr>
            <a:spLocks noChangeShapeType="1"/>
          </p:cNvSpPr>
          <p:nvPr/>
        </p:nvSpPr>
        <p:spPr bwMode="auto">
          <a:xfrm flipH="1">
            <a:off x="8831263" y="4437063"/>
            <a:ext cx="792162" cy="792162"/>
          </a:xfrm>
          <a:prstGeom prst="line">
            <a:avLst/>
          </a:prstGeom>
          <a:noFill/>
          <a:ln w="9525">
            <a:solidFill>
              <a:schemeClr val="tx1"/>
            </a:solidFill>
            <a:prstDash val="lgDash"/>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566284" name="Line 12">
            <a:extLst>
              <a:ext uri="{FF2B5EF4-FFF2-40B4-BE49-F238E27FC236}">
                <a16:creationId xmlns:a16="http://schemas.microsoft.com/office/drawing/2014/main" id="{5D92EF5B-F3CF-4F3E-A289-2D16950F0B9F}"/>
              </a:ext>
            </a:extLst>
          </p:cNvPr>
          <p:cNvSpPr>
            <a:spLocks noChangeShapeType="1"/>
          </p:cNvSpPr>
          <p:nvPr/>
        </p:nvSpPr>
        <p:spPr bwMode="auto">
          <a:xfrm flipH="1">
            <a:off x="8831263" y="1989138"/>
            <a:ext cx="792162" cy="792162"/>
          </a:xfrm>
          <a:prstGeom prst="line">
            <a:avLst/>
          </a:prstGeom>
          <a:noFill/>
          <a:ln w="9525">
            <a:solidFill>
              <a:schemeClr val="tx1"/>
            </a:solidFill>
            <a:prstDash val="lgDash"/>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566286" name="Line 14">
            <a:extLst>
              <a:ext uri="{FF2B5EF4-FFF2-40B4-BE49-F238E27FC236}">
                <a16:creationId xmlns:a16="http://schemas.microsoft.com/office/drawing/2014/main" id="{E2362634-DEDB-449D-92B2-28D3F891A89E}"/>
              </a:ext>
            </a:extLst>
          </p:cNvPr>
          <p:cNvSpPr>
            <a:spLocks noChangeShapeType="1"/>
          </p:cNvSpPr>
          <p:nvPr/>
        </p:nvSpPr>
        <p:spPr bwMode="auto">
          <a:xfrm>
            <a:off x="7104063" y="1989138"/>
            <a:ext cx="2519362" cy="0"/>
          </a:xfrm>
          <a:prstGeom prst="line">
            <a:avLst/>
          </a:prstGeom>
          <a:noFill/>
          <a:ln w="9525">
            <a:solidFill>
              <a:schemeClr val="tx1"/>
            </a:solidFill>
            <a:prstDash val="lgDash"/>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566288" name="Line 16">
            <a:extLst>
              <a:ext uri="{FF2B5EF4-FFF2-40B4-BE49-F238E27FC236}">
                <a16:creationId xmlns:a16="http://schemas.microsoft.com/office/drawing/2014/main" id="{69552FCA-F63B-4644-BC6C-1663CF025867}"/>
              </a:ext>
            </a:extLst>
          </p:cNvPr>
          <p:cNvSpPr>
            <a:spLocks noChangeShapeType="1"/>
          </p:cNvSpPr>
          <p:nvPr/>
        </p:nvSpPr>
        <p:spPr bwMode="auto">
          <a:xfrm flipH="1">
            <a:off x="6311901" y="1989139"/>
            <a:ext cx="792163" cy="3240087"/>
          </a:xfrm>
          <a:prstGeom prst="line">
            <a:avLst/>
          </a:prstGeom>
          <a:noFill/>
          <a:ln w="9525">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566289" name="Line 17">
            <a:extLst>
              <a:ext uri="{FF2B5EF4-FFF2-40B4-BE49-F238E27FC236}">
                <a16:creationId xmlns:a16="http://schemas.microsoft.com/office/drawing/2014/main" id="{485064BE-655A-4C05-B529-FB1E9398942A}"/>
              </a:ext>
            </a:extLst>
          </p:cNvPr>
          <p:cNvSpPr>
            <a:spLocks noChangeShapeType="1"/>
          </p:cNvSpPr>
          <p:nvPr/>
        </p:nvSpPr>
        <p:spPr bwMode="auto">
          <a:xfrm flipV="1">
            <a:off x="6311901" y="4437063"/>
            <a:ext cx="3311525" cy="792162"/>
          </a:xfrm>
          <a:prstGeom prst="line">
            <a:avLst/>
          </a:prstGeom>
          <a:noFill/>
          <a:ln w="9525">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566290" name="Line 18">
            <a:extLst>
              <a:ext uri="{FF2B5EF4-FFF2-40B4-BE49-F238E27FC236}">
                <a16:creationId xmlns:a16="http://schemas.microsoft.com/office/drawing/2014/main" id="{51521C9A-2C5C-4943-AB79-494DCC753A8A}"/>
              </a:ext>
            </a:extLst>
          </p:cNvPr>
          <p:cNvSpPr>
            <a:spLocks noChangeShapeType="1"/>
          </p:cNvSpPr>
          <p:nvPr/>
        </p:nvSpPr>
        <p:spPr bwMode="auto">
          <a:xfrm>
            <a:off x="7104063" y="1989139"/>
            <a:ext cx="2519362" cy="2447925"/>
          </a:xfrm>
          <a:prstGeom prst="line">
            <a:avLst/>
          </a:prstGeom>
          <a:noFill/>
          <a:ln w="9525">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566291" name="Line 19">
            <a:extLst>
              <a:ext uri="{FF2B5EF4-FFF2-40B4-BE49-F238E27FC236}">
                <a16:creationId xmlns:a16="http://schemas.microsoft.com/office/drawing/2014/main" id="{6EF5F91D-B405-4673-828D-B3B5696AE5EC}"/>
              </a:ext>
            </a:extLst>
          </p:cNvPr>
          <p:cNvSpPr>
            <a:spLocks noChangeShapeType="1"/>
          </p:cNvSpPr>
          <p:nvPr/>
        </p:nvSpPr>
        <p:spPr bwMode="auto">
          <a:xfrm>
            <a:off x="9407526" y="4437063"/>
            <a:ext cx="720725" cy="0"/>
          </a:xfrm>
          <a:prstGeom prst="line">
            <a:avLst/>
          </a:prstGeom>
          <a:noFill/>
          <a:ln w="952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566292" name="Line 20">
            <a:extLst>
              <a:ext uri="{FF2B5EF4-FFF2-40B4-BE49-F238E27FC236}">
                <a16:creationId xmlns:a16="http://schemas.microsoft.com/office/drawing/2014/main" id="{88EF1DF1-17CA-444A-BB6E-69F780310238}"/>
              </a:ext>
            </a:extLst>
          </p:cNvPr>
          <p:cNvSpPr>
            <a:spLocks noChangeShapeType="1"/>
          </p:cNvSpPr>
          <p:nvPr/>
        </p:nvSpPr>
        <p:spPr bwMode="auto">
          <a:xfrm flipH="1">
            <a:off x="6096000" y="5229225"/>
            <a:ext cx="215900" cy="215900"/>
          </a:xfrm>
          <a:prstGeom prst="line">
            <a:avLst/>
          </a:prstGeom>
          <a:noFill/>
          <a:ln w="952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6293" name="Line 21">
            <a:extLst>
              <a:ext uri="{FF2B5EF4-FFF2-40B4-BE49-F238E27FC236}">
                <a16:creationId xmlns:a16="http://schemas.microsoft.com/office/drawing/2014/main" id="{4B44140A-D5E8-4F88-9298-4A4FE3CD1621}"/>
              </a:ext>
            </a:extLst>
          </p:cNvPr>
          <p:cNvSpPr>
            <a:spLocks noChangeShapeType="1"/>
          </p:cNvSpPr>
          <p:nvPr/>
        </p:nvSpPr>
        <p:spPr bwMode="auto">
          <a:xfrm flipV="1">
            <a:off x="7104063" y="1557338"/>
            <a:ext cx="0" cy="431800"/>
          </a:xfrm>
          <a:prstGeom prst="line">
            <a:avLst/>
          </a:prstGeom>
          <a:noFill/>
          <a:ln w="952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graphicFrame>
        <p:nvGraphicFramePr>
          <p:cNvPr id="566294" name="Object 22">
            <a:extLst>
              <a:ext uri="{FF2B5EF4-FFF2-40B4-BE49-F238E27FC236}">
                <a16:creationId xmlns:a16="http://schemas.microsoft.com/office/drawing/2014/main" id="{7FAE8BA6-573F-436E-A0CC-474AF328C7FA}"/>
              </a:ext>
            </a:extLst>
          </p:cNvPr>
          <p:cNvGraphicFramePr>
            <a:graphicFrameLocks noChangeAspect="1"/>
          </p:cNvGraphicFramePr>
          <p:nvPr/>
        </p:nvGraphicFramePr>
        <p:xfrm>
          <a:off x="5735638" y="5373689"/>
          <a:ext cx="457200" cy="503237"/>
        </p:xfrm>
        <a:graphic>
          <a:graphicData uri="http://schemas.openxmlformats.org/presentationml/2006/ole">
            <mc:AlternateContent xmlns:mc="http://schemas.openxmlformats.org/markup-compatibility/2006">
              <mc:Choice xmlns:v="urn:schemas-microsoft-com:vml" Requires="v">
                <p:oleObj name="Equation" r:id="rId2" imgW="126720" imgH="139680" progId="Equation.DSMT4">
                  <p:embed/>
                </p:oleObj>
              </mc:Choice>
              <mc:Fallback>
                <p:oleObj name="Equation" r:id="rId2" imgW="126720" imgH="139680" progId="Equation.DSMT4">
                  <p:embed/>
                  <p:pic>
                    <p:nvPicPr>
                      <p:cNvPr id="566294" name="Object 22">
                        <a:extLst>
                          <a:ext uri="{FF2B5EF4-FFF2-40B4-BE49-F238E27FC236}">
                            <a16:creationId xmlns:a16="http://schemas.microsoft.com/office/drawing/2014/main" id="{7FAE8BA6-573F-436E-A0CC-474AF328C7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5638" y="5373689"/>
                        <a:ext cx="457200"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6295" name="Object 23">
            <a:extLst>
              <a:ext uri="{FF2B5EF4-FFF2-40B4-BE49-F238E27FC236}">
                <a16:creationId xmlns:a16="http://schemas.microsoft.com/office/drawing/2014/main" id="{AC3A10D0-2A25-4AA4-A8AF-636FA333F862}"/>
              </a:ext>
            </a:extLst>
          </p:cNvPr>
          <p:cNvGraphicFramePr>
            <a:graphicFrameLocks noChangeAspect="1"/>
          </p:cNvGraphicFramePr>
          <p:nvPr/>
        </p:nvGraphicFramePr>
        <p:xfrm>
          <a:off x="9698038" y="3860801"/>
          <a:ext cx="501650" cy="595313"/>
        </p:xfrm>
        <a:graphic>
          <a:graphicData uri="http://schemas.openxmlformats.org/presentationml/2006/ole">
            <mc:AlternateContent xmlns:mc="http://schemas.openxmlformats.org/markup-compatibility/2006">
              <mc:Choice xmlns:v="urn:schemas-microsoft-com:vml" Requires="v">
                <p:oleObj name="Equation" r:id="rId4" imgW="139680" imgH="164880" progId="Equation.DSMT4">
                  <p:embed/>
                </p:oleObj>
              </mc:Choice>
              <mc:Fallback>
                <p:oleObj name="Equation" r:id="rId4" imgW="139680" imgH="164880" progId="Equation.DSMT4">
                  <p:embed/>
                  <p:pic>
                    <p:nvPicPr>
                      <p:cNvPr id="566295" name="Object 23">
                        <a:extLst>
                          <a:ext uri="{FF2B5EF4-FFF2-40B4-BE49-F238E27FC236}">
                            <a16:creationId xmlns:a16="http://schemas.microsoft.com/office/drawing/2014/main" id="{AC3A10D0-2A25-4AA4-A8AF-636FA333F8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98038" y="3860801"/>
                        <a:ext cx="50165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6296" name="Object 24">
            <a:extLst>
              <a:ext uri="{FF2B5EF4-FFF2-40B4-BE49-F238E27FC236}">
                <a16:creationId xmlns:a16="http://schemas.microsoft.com/office/drawing/2014/main" id="{EA21D257-0D95-4F41-857A-6E623B556D5E}"/>
              </a:ext>
            </a:extLst>
          </p:cNvPr>
          <p:cNvGraphicFramePr>
            <a:graphicFrameLocks noChangeAspect="1"/>
          </p:cNvGraphicFramePr>
          <p:nvPr/>
        </p:nvGraphicFramePr>
        <p:xfrm>
          <a:off x="7078663" y="1458913"/>
          <a:ext cx="457200" cy="457200"/>
        </p:xfrm>
        <a:graphic>
          <a:graphicData uri="http://schemas.openxmlformats.org/presentationml/2006/ole">
            <mc:AlternateContent xmlns:mc="http://schemas.openxmlformats.org/markup-compatibility/2006">
              <mc:Choice xmlns:v="urn:schemas-microsoft-com:vml" Requires="v">
                <p:oleObj name="Equation" r:id="rId6" imgW="126720" imgH="126720" progId="Equation.DSMT4">
                  <p:embed/>
                </p:oleObj>
              </mc:Choice>
              <mc:Fallback>
                <p:oleObj name="Equation" r:id="rId6" imgW="126720" imgH="126720" progId="Equation.DSMT4">
                  <p:embed/>
                  <p:pic>
                    <p:nvPicPr>
                      <p:cNvPr id="566296" name="Object 24">
                        <a:extLst>
                          <a:ext uri="{FF2B5EF4-FFF2-40B4-BE49-F238E27FC236}">
                            <a16:creationId xmlns:a16="http://schemas.microsoft.com/office/drawing/2014/main" id="{EA21D257-0D95-4F41-857A-6E623B556D5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78663" y="1458913"/>
                        <a:ext cx="457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6301" name="Freeform 29">
            <a:extLst>
              <a:ext uri="{FF2B5EF4-FFF2-40B4-BE49-F238E27FC236}">
                <a16:creationId xmlns:a16="http://schemas.microsoft.com/office/drawing/2014/main" id="{CD8B548D-8C85-4FBB-A123-003F3AAFA872}"/>
              </a:ext>
            </a:extLst>
          </p:cNvPr>
          <p:cNvSpPr>
            <a:spLocks/>
          </p:cNvSpPr>
          <p:nvPr/>
        </p:nvSpPr>
        <p:spPr bwMode="auto">
          <a:xfrm>
            <a:off x="6311901" y="1989139"/>
            <a:ext cx="3313113" cy="3240087"/>
          </a:xfrm>
          <a:custGeom>
            <a:avLst/>
            <a:gdLst>
              <a:gd name="T0" fmla="*/ 499 w 2087"/>
              <a:gd name="T1" fmla="*/ 0 h 2041"/>
              <a:gd name="T2" fmla="*/ 0 w 2087"/>
              <a:gd name="T3" fmla="*/ 2041 h 2041"/>
              <a:gd name="T4" fmla="*/ 2087 w 2087"/>
              <a:gd name="T5" fmla="*/ 1542 h 2041"/>
              <a:gd name="T6" fmla="*/ 499 w 2087"/>
              <a:gd name="T7" fmla="*/ 0 h 2041"/>
            </a:gdLst>
            <a:ahLst/>
            <a:cxnLst>
              <a:cxn ang="0">
                <a:pos x="T0" y="T1"/>
              </a:cxn>
              <a:cxn ang="0">
                <a:pos x="T2" y="T3"/>
              </a:cxn>
              <a:cxn ang="0">
                <a:pos x="T4" y="T5"/>
              </a:cxn>
              <a:cxn ang="0">
                <a:pos x="T6" y="T7"/>
              </a:cxn>
            </a:cxnLst>
            <a:rect l="0" t="0" r="r" b="b"/>
            <a:pathLst>
              <a:path w="2087" h="2041">
                <a:moveTo>
                  <a:pt x="499" y="0"/>
                </a:moveTo>
                <a:lnTo>
                  <a:pt x="0" y="2041"/>
                </a:lnTo>
                <a:lnTo>
                  <a:pt x="2087" y="1542"/>
                </a:lnTo>
                <a:lnTo>
                  <a:pt x="499" y="0"/>
                </a:lnTo>
                <a:close/>
              </a:path>
            </a:pathLst>
          </a:custGeom>
          <a:pattFill prst="wdUpDiag">
            <a:fgClr>
              <a:srgbClr val="969696">
                <a:alpha val="45000"/>
              </a:srgbClr>
            </a:fgClr>
            <a:bgClr>
              <a:srgbClr val="99FFCC">
                <a:alpha val="45000"/>
              </a:srgbClr>
            </a:bgClr>
          </a:patt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6287" name="Line 15">
            <a:extLst>
              <a:ext uri="{FF2B5EF4-FFF2-40B4-BE49-F238E27FC236}">
                <a16:creationId xmlns:a16="http://schemas.microsoft.com/office/drawing/2014/main" id="{49F9D5C9-9D5D-4274-BF56-43F77BC2FFBF}"/>
              </a:ext>
            </a:extLst>
          </p:cNvPr>
          <p:cNvSpPr>
            <a:spLocks noChangeShapeType="1"/>
          </p:cNvSpPr>
          <p:nvPr/>
        </p:nvSpPr>
        <p:spPr bwMode="auto">
          <a:xfrm>
            <a:off x="6311901" y="2781300"/>
            <a:ext cx="2519363" cy="0"/>
          </a:xfrm>
          <a:prstGeom prst="line">
            <a:avLst/>
          </a:prstGeom>
          <a:noFill/>
          <a:ln w="9525">
            <a:solidFill>
              <a:schemeClr val="tx1"/>
            </a:solidFill>
            <a:prstDash val="lgDash"/>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566285" name="Line 13">
            <a:extLst>
              <a:ext uri="{FF2B5EF4-FFF2-40B4-BE49-F238E27FC236}">
                <a16:creationId xmlns:a16="http://schemas.microsoft.com/office/drawing/2014/main" id="{ACD45602-79E4-4D10-B3E9-A58F4C6C6FC0}"/>
              </a:ext>
            </a:extLst>
          </p:cNvPr>
          <p:cNvSpPr>
            <a:spLocks noChangeShapeType="1"/>
          </p:cNvSpPr>
          <p:nvPr/>
        </p:nvSpPr>
        <p:spPr bwMode="auto">
          <a:xfrm>
            <a:off x="8831263" y="2781301"/>
            <a:ext cx="0" cy="2447925"/>
          </a:xfrm>
          <a:prstGeom prst="line">
            <a:avLst/>
          </a:prstGeom>
          <a:noFill/>
          <a:ln w="9525">
            <a:solidFill>
              <a:schemeClr val="tx1"/>
            </a:solidFill>
            <a:prstDash val="lgDash"/>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566302" name="Line 30">
            <a:extLst>
              <a:ext uri="{FF2B5EF4-FFF2-40B4-BE49-F238E27FC236}">
                <a16:creationId xmlns:a16="http://schemas.microsoft.com/office/drawing/2014/main" id="{B09443A6-6C8F-43B4-A449-22638A9BD1DD}"/>
              </a:ext>
            </a:extLst>
          </p:cNvPr>
          <p:cNvSpPr>
            <a:spLocks noChangeShapeType="1"/>
          </p:cNvSpPr>
          <p:nvPr/>
        </p:nvSpPr>
        <p:spPr bwMode="auto">
          <a:xfrm flipH="1">
            <a:off x="8040688" y="2565401"/>
            <a:ext cx="792162" cy="1008063"/>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6303" name="Line 31">
            <a:extLst>
              <a:ext uri="{FF2B5EF4-FFF2-40B4-BE49-F238E27FC236}">
                <a16:creationId xmlns:a16="http://schemas.microsoft.com/office/drawing/2014/main" id="{D93D9E75-0C34-40F5-B050-C346896D1954}"/>
              </a:ext>
            </a:extLst>
          </p:cNvPr>
          <p:cNvSpPr>
            <a:spLocks noChangeShapeType="1"/>
          </p:cNvSpPr>
          <p:nvPr/>
        </p:nvSpPr>
        <p:spPr bwMode="auto">
          <a:xfrm flipH="1">
            <a:off x="6959600" y="2420939"/>
            <a:ext cx="1079500" cy="1368425"/>
          </a:xfrm>
          <a:prstGeom prst="line">
            <a:avLst/>
          </a:prstGeom>
          <a:noFill/>
          <a:ln w="28575">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6304" name="Line 32">
            <a:extLst>
              <a:ext uri="{FF2B5EF4-FFF2-40B4-BE49-F238E27FC236}">
                <a16:creationId xmlns:a16="http://schemas.microsoft.com/office/drawing/2014/main" id="{7558C709-78F5-4A95-ABB8-65836E279761}"/>
              </a:ext>
            </a:extLst>
          </p:cNvPr>
          <p:cNvSpPr>
            <a:spLocks noChangeShapeType="1"/>
          </p:cNvSpPr>
          <p:nvPr/>
        </p:nvSpPr>
        <p:spPr bwMode="auto">
          <a:xfrm flipH="1">
            <a:off x="7824788" y="3573464"/>
            <a:ext cx="215900" cy="71437"/>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6305" name="Line 33">
            <a:extLst>
              <a:ext uri="{FF2B5EF4-FFF2-40B4-BE49-F238E27FC236}">
                <a16:creationId xmlns:a16="http://schemas.microsoft.com/office/drawing/2014/main" id="{C457DD82-C853-4FC0-82CF-6C4A81210543}"/>
              </a:ext>
            </a:extLst>
          </p:cNvPr>
          <p:cNvSpPr>
            <a:spLocks noChangeShapeType="1"/>
          </p:cNvSpPr>
          <p:nvPr/>
        </p:nvSpPr>
        <p:spPr bwMode="auto">
          <a:xfrm flipH="1">
            <a:off x="7319964" y="3644901"/>
            <a:ext cx="504825" cy="936625"/>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6306" name="Line 34">
            <a:extLst>
              <a:ext uri="{FF2B5EF4-FFF2-40B4-BE49-F238E27FC236}">
                <a16:creationId xmlns:a16="http://schemas.microsoft.com/office/drawing/2014/main" id="{C9843628-ADD4-4EFF-9168-ED2931031063}"/>
              </a:ext>
            </a:extLst>
          </p:cNvPr>
          <p:cNvSpPr>
            <a:spLocks noChangeShapeType="1"/>
          </p:cNvSpPr>
          <p:nvPr/>
        </p:nvSpPr>
        <p:spPr bwMode="auto">
          <a:xfrm flipH="1" flipV="1">
            <a:off x="6888163" y="4076701"/>
            <a:ext cx="431800" cy="504825"/>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6307" name="Line 35">
            <a:extLst>
              <a:ext uri="{FF2B5EF4-FFF2-40B4-BE49-F238E27FC236}">
                <a16:creationId xmlns:a16="http://schemas.microsoft.com/office/drawing/2014/main" id="{966F26B2-EA1B-4915-A900-1FFD942C22FB}"/>
              </a:ext>
            </a:extLst>
          </p:cNvPr>
          <p:cNvSpPr>
            <a:spLocks noChangeShapeType="1"/>
          </p:cNvSpPr>
          <p:nvPr/>
        </p:nvSpPr>
        <p:spPr bwMode="auto">
          <a:xfrm flipV="1">
            <a:off x="6888164" y="3789364"/>
            <a:ext cx="71437" cy="287337"/>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6308" name="Rectangle 36">
            <a:extLst>
              <a:ext uri="{FF2B5EF4-FFF2-40B4-BE49-F238E27FC236}">
                <a16:creationId xmlns:a16="http://schemas.microsoft.com/office/drawing/2014/main" id="{91A28912-CAFE-4515-B678-248C72D3BF05}"/>
              </a:ext>
            </a:extLst>
          </p:cNvPr>
          <p:cNvSpPr>
            <a:spLocks noChangeArrowheads="1"/>
          </p:cNvSpPr>
          <p:nvPr/>
        </p:nvSpPr>
        <p:spPr bwMode="auto">
          <a:xfrm>
            <a:off x="1981200" y="3905250"/>
            <a:ext cx="3683000" cy="1900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gn="l">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gn="l">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gn="l">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gn="l">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90000"/>
              </a:lnSpc>
            </a:pPr>
            <a:r>
              <a:rPr lang="zh-CN" altLang="en-US" b="1">
                <a:ea typeface="楷体_GB2312" pitchFamily="49" charset="-122"/>
              </a:rPr>
              <a:t>棱锥阵列反射器</a:t>
            </a:r>
            <a:r>
              <a:rPr lang="zh-CN" altLang="en-US"/>
              <a:t>：阿波罗棱镜阵列、自行车尾灯、路牌、</a:t>
            </a:r>
            <a:r>
              <a:rPr lang="en-US" altLang="zh-CN"/>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662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627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62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6627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628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6628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628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628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6628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6628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629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6629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6629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6629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6629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6629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6628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66285"/>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56628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6629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66289"/>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56629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629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6300"/>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nodeType="clickEffect">
                                  <p:stCondLst>
                                    <p:cond delay="0"/>
                                  </p:stCondLst>
                                  <p:childTnLst>
                                    <p:set>
                                      <p:cBhvr>
                                        <p:cTn id="60" dur="1" fill="hold">
                                          <p:stCondLst>
                                            <p:cond delay="0"/>
                                          </p:stCondLst>
                                        </p:cTn>
                                        <p:tgtEl>
                                          <p:spTgt spid="566301"/>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66275">
                                            <p:txEl>
                                              <p:pRg st="0" end="0"/>
                                            </p:txEl>
                                          </p:spTgt>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nodeType="clickEffect">
                                  <p:stCondLst>
                                    <p:cond delay="0"/>
                                  </p:stCondLst>
                                  <p:childTnLst>
                                    <p:set>
                                      <p:cBhvr>
                                        <p:cTn id="68" dur="1" fill="hold">
                                          <p:stCondLst>
                                            <p:cond delay="0"/>
                                          </p:stCondLst>
                                        </p:cTn>
                                        <p:tgtEl>
                                          <p:spTgt spid="566302"/>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nodeType="clickEffect">
                                  <p:stCondLst>
                                    <p:cond delay="0"/>
                                  </p:stCondLst>
                                  <p:childTnLst>
                                    <p:set>
                                      <p:cBhvr>
                                        <p:cTn id="72" dur="1" fill="hold">
                                          <p:stCondLst>
                                            <p:cond delay="0"/>
                                          </p:stCondLst>
                                        </p:cTn>
                                        <p:tgtEl>
                                          <p:spTgt spid="566304"/>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nodeType="clickEffect">
                                  <p:stCondLst>
                                    <p:cond delay="0"/>
                                  </p:stCondLst>
                                  <p:childTnLst>
                                    <p:set>
                                      <p:cBhvr>
                                        <p:cTn id="76" dur="1" fill="hold">
                                          <p:stCondLst>
                                            <p:cond delay="0"/>
                                          </p:stCondLst>
                                        </p:cTn>
                                        <p:tgtEl>
                                          <p:spTgt spid="566305"/>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ntr" presetSubtype="0" fill="hold" nodeType="clickEffect">
                                  <p:stCondLst>
                                    <p:cond delay="0"/>
                                  </p:stCondLst>
                                  <p:childTnLst>
                                    <p:set>
                                      <p:cBhvr>
                                        <p:cTn id="80" dur="1" fill="hold">
                                          <p:stCondLst>
                                            <p:cond delay="0"/>
                                          </p:stCondLst>
                                        </p:cTn>
                                        <p:tgtEl>
                                          <p:spTgt spid="566306"/>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nodeType="clickEffect">
                                  <p:stCondLst>
                                    <p:cond delay="0"/>
                                  </p:stCondLst>
                                  <p:childTnLst>
                                    <p:set>
                                      <p:cBhvr>
                                        <p:cTn id="84" dur="1" fill="hold">
                                          <p:stCondLst>
                                            <p:cond delay="0"/>
                                          </p:stCondLst>
                                        </p:cTn>
                                        <p:tgtEl>
                                          <p:spTgt spid="566307"/>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nodeType="clickEffect">
                                  <p:stCondLst>
                                    <p:cond delay="0"/>
                                  </p:stCondLst>
                                  <p:childTnLst>
                                    <p:set>
                                      <p:cBhvr>
                                        <p:cTn id="88" dur="1" fill="hold">
                                          <p:stCondLst>
                                            <p:cond delay="0"/>
                                          </p:stCondLst>
                                        </p:cTn>
                                        <p:tgtEl>
                                          <p:spTgt spid="566303"/>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5663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6275" grpId="0" build="p"/>
      <p:bldP spid="56630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E63E01-F94A-4378-8912-E8EA0502F48D}"/>
              </a:ext>
            </a:extLst>
          </p:cNvPr>
          <p:cNvSpPr>
            <a:spLocks noGrp="1"/>
          </p:cNvSpPr>
          <p:nvPr>
            <p:ph type="title"/>
          </p:nvPr>
        </p:nvSpPr>
        <p:spPr/>
        <p:txBody>
          <a:bodyPr/>
          <a:lstStyle/>
          <a:p>
            <a:r>
              <a:rPr lang="zh-CN" altLang="en-US" dirty="0"/>
              <a:t>光的基本概念</a:t>
            </a:r>
            <a:r>
              <a:rPr lang="en-US" altLang="zh-CN" dirty="0"/>
              <a:t>—— 1. </a:t>
            </a:r>
            <a:r>
              <a:rPr lang="zh-CN" altLang="en-US" dirty="0"/>
              <a:t>波长（频率）</a:t>
            </a:r>
          </a:p>
        </p:txBody>
      </p:sp>
      <p:pic>
        <p:nvPicPr>
          <p:cNvPr id="4" name="图片 3">
            <a:extLst>
              <a:ext uri="{FF2B5EF4-FFF2-40B4-BE49-F238E27FC236}">
                <a16:creationId xmlns:a16="http://schemas.microsoft.com/office/drawing/2014/main" id="{57B59EF8-C60F-4A8D-8612-CB0E5A89C8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274" y="1587079"/>
            <a:ext cx="4625673" cy="3059961"/>
          </a:xfrm>
          <a:prstGeom prst="rect">
            <a:avLst/>
          </a:prstGeom>
        </p:spPr>
      </p:pic>
      <p:pic>
        <p:nvPicPr>
          <p:cNvPr id="6" name="图片 5">
            <a:extLst>
              <a:ext uri="{FF2B5EF4-FFF2-40B4-BE49-F238E27FC236}">
                <a16:creationId xmlns:a16="http://schemas.microsoft.com/office/drawing/2014/main" id="{A08CDB90-D387-4439-B42D-A579EABCA7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512" y="4450832"/>
            <a:ext cx="6680200" cy="1968500"/>
          </a:xfrm>
          <a:prstGeom prst="rect">
            <a:avLst/>
          </a:prstGeom>
        </p:spPr>
      </p:pic>
      <p:sp>
        <p:nvSpPr>
          <p:cNvPr id="8" name="文本框 7">
            <a:extLst>
              <a:ext uri="{FF2B5EF4-FFF2-40B4-BE49-F238E27FC236}">
                <a16:creationId xmlns:a16="http://schemas.microsoft.com/office/drawing/2014/main" id="{0E196DDB-F536-49E3-95A0-6E7802CCBE3B}"/>
              </a:ext>
            </a:extLst>
          </p:cNvPr>
          <p:cNvSpPr txBox="1"/>
          <p:nvPr/>
        </p:nvSpPr>
        <p:spPr>
          <a:xfrm>
            <a:off x="6676549" y="1691563"/>
            <a:ext cx="5110325" cy="646331"/>
          </a:xfrm>
          <a:prstGeom prst="rect">
            <a:avLst/>
          </a:prstGeom>
          <a:noFill/>
        </p:spPr>
        <p:txBody>
          <a:bodyPr wrap="square">
            <a:spAutoFit/>
          </a:bodyPr>
          <a:lstStyle/>
          <a:p>
            <a:r>
              <a:rPr lang="zh-CN" altLang="en-US" b="0" i="0" dirty="0">
                <a:solidFill>
                  <a:srgbClr val="333333"/>
                </a:solidFill>
                <a:effectLst/>
                <a:latin typeface="arial" panose="020B0604020202020204" pitchFamily="34" charset="0"/>
              </a:rPr>
              <a:t>人眼的可见光从深红色的</a:t>
            </a:r>
            <a:r>
              <a:rPr lang="en-US" altLang="zh-CN" b="0" i="0" dirty="0">
                <a:solidFill>
                  <a:srgbClr val="333333"/>
                </a:solidFill>
                <a:effectLst/>
                <a:latin typeface="arial" panose="020B0604020202020204" pitchFamily="34" charset="0"/>
              </a:rPr>
              <a:t>375THz</a:t>
            </a:r>
            <a:r>
              <a:rPr lang="zh-CN" altLang="en-US" b="0" i="0" dirty="0">
                <a:solidFill>
                  <a:srgbClr val="333333"/>
                </a:solidFill>
                <a:effectLst/>
                <a:latin typeface="arial" panose="020B0604020202020204" pitchFamily="34" charset="0"/>
              </a:rPr>
              <a:t>频率，</a:t>
            </a:r>
            <a:r>
              <a:rPr lang="en-US" altLang="zh-CN" b="0" i="0" dirty="0">
                <a:solidFill>
                  <a:srgbClr val="333333"/>
                </a:solidFill>
                <a:effectLst/>
                <a:latin typeface="arial" panose="020B0604020202020204" pitchFamily="34" charset="0"/>
              </a:rPr>
              <a:t>800nm</a:t>
            </a:r>
            <a:r>
              <a:rPr lang="zh-CN" altLang="en-US" b="0" i="0" dirty="0">
                <a:solidFill>
                  <a:srgbClr val="333333"/>
                </a:solidFill>
                <a:effectLst/>
                <a:latin typeface="arial" panose="020B0604020202020204" pitchFamily="34" charset="0"/>
              </a:rPr>
              <a:t>波长，到紫色的</a:t>
            </a:r>
            <a:r>
              <a:rPr lang="en-US" altLang="zh-CN" b="0" i="0" dirty="0">
                <a:solidFill>
                  <a:srgbClr val="333333"/>
                </a:solidFill>
                <a:effectLst/>
                <a:latin typeface="arial" panose="020B0604020202020204" pitchFamily="34" charset="0"/>
              </a:rPr>
              <a:t>750THz</a:t>
            </a:r>
            <a:r>
              <a:rPr lang="zh-CN" altLang="en-US" b="0" i="0" dirty="0">
                <a:solidFill>
                  <a:srgbClr val="333333"/>
                </a:solidFill>
                <a:effectLst/>
                <a:latin typeface="arial" panose="020B0604020202020204" pitchFamily="34" charset="0"/>
              </a:rPr>
              <a:t>频率，</a:t>
            </a:r>
            <a:r>
              <a:rPr lang="en-US" altLang="zh-CN" b="0" i="0" dirty="0">
                <a:solidFill>
                  <a:srgbClr val="333333"/>
                </a:solidFill>
                <a:effectLst/>
                <a:latin typeface="arial" panose="020B0604020202020204" pitchFamily="34" charset="0"/>
              </a:rPr>
              <a:t>400nm</a:t>
            </a:r>
            <a:r>
              <a:rPr lang="zh-CN" altLang="en-US" b="0" i="0" dirty="0">
                <a:solidFill>
                  <a:srgbClr val="333333"/>
                </a:solidFill>
                <a:effectLst/>
                <a:latin typeface="arial" panose="020B0604020202020204" pitchFamily="34" charset="0"/>
              </a:rPr>
              <a:t>波长。</a:t>
            </a:r>
            <a:endParaRPr lang="zh-CN" altLang="en-US" dirty="0"/>
          </a:p>
        </p:txBody>
      </p:sp>
      <p:pic>
        <p:nvPicPr>
          <p:cNvPr id="10" name="图形 9">
            <a:extLst>
              <a:ext uri="{FF2B5EF4-FFF2-40B4-BE49-F238E27FC236}">
                <a16:creationId xmlns:a16="http://schemas.microsoft.com/office/drawing/2014/main" id="{39780FB3-BE4D-4C88-89B6-39E9FF2E594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15028" y="4888268"/>
            <a:ext cx="1854460" cy="556338"/>
          </a:xfrm>
          <a:prstGeom prst="rect">
            <a:avLst/>
          </a:prstGeom>
        </p:spPr>
      </p:pic>
      <p:sp>
        <p:nvSpPr>
          <p:cNvPr id="12" name="文本框 11">
            <a:extLst>
              <a:ext uri="{FF2B5EF4-FFF2-40B4-BE49-F238E27FC236}">
                <a16:creationId xmlns:a16="http://schemas.microsoft.com/office/drawing/2014/main" id="{993BE49A-8CC9-4E21-ACC6-41FA11A7B65B}"/>
              </a:ext>
            </a:extLst>
          </p:cNvPr>
          <p:cNvSpPr txBox="1"/>
          <p:nvPr/>
        </p:nvSpPr>
        <p:spPr>
          <a:xfrm>
            <a:off x="6182934" y="3251100"/>
            <a:ext cx="6097554" cy="369332"/>
          </a:xfrm>
          <a:prstGeom prst="rect">
            <a:avLst/>
          </a:prstGeom>
          <a:noFill/>
        </p:spPr>
        <p:txBody>
          <a:bodyPr wrap="square">
            <a:spAutoFit/>
          </a:bodyPr>
          <a:lstStyle/>
          <a:p>
            <a:r>
              <a:rPr lang="zh-CN" altLang="en-US" b="0" i="0" dirty="0">
                <a:solidFill>
                  <a:srgbClr val="333333"/>
                </a:solidFill>
                <a:effectLst/>
                <a:latin typeface="arial" panose="020B0604020202020204" pitchFamily="34" charset="0"/>
              </a:rPr>
              <a:t>可见光的频率在</a:t>
            </a:r>
            <a:r>
              <a:rPr lang="en-US" altLang="zh-CN" b="0" i="0" dirty="0">
                <a:solidFill>
                  <a:srgbClr val="333333"/>
                </a:solidFill>
                <a:effectLst/>
                <a:latin typeface="arial" panose="020B0604020202020204" pitchFamily="34" charset="0"/>
              </a:rPr>
              <a:t>3.8×10</a:t>
            </a:r>
            <a:r>
              <a:rPr lang="en-US" altLang="zh-CN" b="0" i="0" baseline="30000" dirty="0">
                <a:solidFill>
                  <a:srgbClr val="333333"/>
                </a:solidFill>
                <a:effectLst/>
                <a:latin typeface="arial" panose="020B0604020202020204" pitchFamily="34" charset="0"/>
              </a:rPr>
              <a:t>14</a:t>
            </a:r>
            <a:r>
              <a:rPr lang="zh-CN" altLang="en-US" b="0" i="0" dirty="0">
                <a:solidFill>
                  <a:srgbClr val="333333"/>
                </a:solidFill>
                <a:effectLst/>
                <a:latin typeface="arial" panose="020B0604020202020204" pitchFamily="34" charset="0"/>
              </a:rPr>
              <a:t>～</a:t>
            </a:r>
            <a:r>
              <a:rPr lang="en-US" altLang="zh-CN" b="0" i="0" dirty="0">
                <a:solidFill>
                  <a:srgbClr val="333333"/>
                </a:solidFill>
                <a:effectLst/>
                <a:latin typeface="arial" panose="020B0604020202020204" pitchFamily="34" charset="0"/>
              </a:rPr>
              <a:t>7.5×10</a:t>
            </a:r>
            <a:r>
              <a:rPr lang="en-US" altLang="zh-CN" b="0" i="0" baseline="30000" dirty="0">
                <a:solidFill>
                  <a:srgbClr val="333333"/>
                </a:solidFill>
                <a:effectLst/>
                <a:latin typeface="arial" panose="020B0604020202020204" pitchFamily="34" charset="0"/>
              </a:rPr>
              <a:t>14</a:t>
            </a:r>
            <a:r>
              <a:rPr lang="en-US" altLang="zh-CN" b="0" i="0" dirty="0">
                <a:solidFill>
                  <a:srgbClr val="333333"/>
                </a:solidFill>
                <a:effectLst/>
                <a:latin typeface="arial" panose="020B0604020202020204" pitchFamily="34" charset="0"/>
              </a:rPr>
              <a:t>Hz(380~750THz)</a:t>
            </a:r>
            <a:r>
              <a:rPr lang="zh-CN" altLang="en-US" b="0" i="0" dirty="0">
                <a:solidFill>
                  <a:srgbClr val="333333"/>
                </a:solidFill>
                <a:effectLst/>
                <a:latin typeface="arial" panose="020B0604020202020204" pitchFamily="34" charset="0"/>
              </a:rPr>
              <a:t>之间</a:t>
            </a:r>
            <a:endParaRPr lang="zh-CN" altLang="en-US" dirty="0"/>
          </a:p>
        </p:txBody>
      </p:sp>
    </p:spTree>
    <p:extLst>
      <p:ext uri="{BB962C8B-B14F-4D97-AF65-F5344CB8AC3E}">
        <p14:creationId xmlns:p14="http://schemas.microsoft.com/office/powerpoint/2010/main" val="1816904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灯片编号占位符 3">
            <a:extLst>
              <a:ext uri="{FF2B5EF4-FFF2-40B4-BE49-F238E27FC236}">
                <a16:creationId xmlns:a16="http://schemas.microsoft.com/office/drawing/2014/main" id="{E48DF551-2C21-4D3A-BBC0-F66798D58D6F}"/>
              </a:ext>
            </a:extLst>
          </p:cNvPr>
          <p:cNvSpPr>
            <a:spLocks noGrp="1"/>
          </p:cNvSpPr>
          <p:nvPr>
            <p:ph type="sldNum" sz="quarter" idx="12"/>
          </p:nvPr>
        </p:nvSpPr>
        <p:spPr/>
        <p:txBody>
          <a:bodyPr/>
          <a:lstStyle/>
          <a:p>
            <a:fld id="{DC5A67C1-8649-4020-825F-4CE49D9C22AD}" type="slidenum">
              <a:rPr lang="en-US" altLang="zh-CN"/>
              <a:pPr/>
              <a:t>40</a:t>
            </a:fld>
            <a:endParaRPr lang="en-US" altLang="zh-CN"/>
          </a:p>
        </p:txBody>
      </p:sp>
      <p:sp>
        <p:nvSpPr>
          <p:cNvPr id="565250" name="Rectangle 2">
            <a:extLst>
              <a:ext uri="{FF2B5EF4-FFF2-40B4-BE49-F238E27FC236}">
                <a16:creationId xmlns:a16="http://schemas.microsoft.com/office/drawing/2014/main" id="{B2168606-353C-4461-A15A-0096F973A8BC}"/>
              </a:ext>
            </a:extLst>
          </p:cNvPr>
          <p:cNvSpPr>
            <a:spLocks noGrp="1" noChangeArrowheads="1"/>
          </p:cNvSpPr>
          <p:nvPr>
            <p:ph type="title" idx="4294967295"/>
          </p:nvPr>
        </p:nvSpPr>
        <p:spPr>
          <a:xfrm>
            <a:off x="1970088" y="274638"/>
            <a:ext cx="8229600" cy="1143000"/>
          </a:xfrm>
        </p:spPr>
        <p:txBody>
          <a:bodyPr/>
          <a:lstStyle/>
          <a:p>
            <a:r>
              <a:rPr lang="zh-CN" altLang="en-US"/>
              <a:t>色散棱镜</a:t>
            </a:r>
          </a:p>
        </p:txBody>
      </p:sp>
      <p:pic>
        <p:nvPicPr>
          <p:cNvPr id="565252" name="Picture 4">
            <a:extLst>
              <a:ext uri="{FF2B5EF4-FFF2-40B4-BE49-F238E27FC236}">
                <a16:creationId xmlns:a16="http://schemas.microsoft.com/office/drawing/2014/main" id="{8F31B2AA-F1B0-4879-95BD-A21A2758B6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188" y="1220788"/>
            <a:ext cx="3097212" cy="309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5253" name="Picture 5">
            <a:extLst>
              <a:ext uri="{FF2B5EF4-FFF2-40B4-BE49-F238E27FC236}">
                <a16:creationId xmlns:a16="http://schemas.microsoft.com/office/drawing/2014/main" id="{E2151A3D-5ABB-4D9A-BF89-967BADCF3D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5925" y="1557338"/>
            <a:ext cx="3290888"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5255" name="Rectangle 7">
            <a:extLst>
              <a:ext uri="{FF2B5EF4-FFF2-40B4-BE49-F238E27FC236}">
                <a16:creationId xmlns:a16="http://schemas.microsoft.com/office/drawing/2014/main" id="{24F4A135-0757-4D7B-AC72-147B46A24C02}"/>
              </a:ext>
            </a:extLst>
          </p:cNvPr>
          <p:cNvSpPr>
            <a:spLocks noChangeArrowheads="1"/>
          </p:cNvSpPr>
          <p:nvPr/>
        </p:nvSpPr>
        <p:spPr bwMode="auto">
          <a:xfrm>
            <a:off x="1847850" y="2997201"/>
            <a:ext cx="17843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kumimoji="1" lang="zh-CN" altLang="zh-CN" sz="2800">
                <a:latin typeface="宋体" panose="02010600030101010101" pitchFamily="2" charset="-122"/>
              </a:rPr>
              <a:t>阿贝棱镜 </a:t>
            </a:r>
          </a:p>
        </p:txBody>
      </p:sp>
      <p:sp>
        <p:nvSpPr>
          <p:cNvPr id="565256" name="Rectangle 8">
            <a:extLst>
              <a:ext uri="{FF2B5EF4-FFF2-40B4-BE49-F238E27FC236}">
                <a16:creationId xmlns:a16="http://schemas.microsoft.com/office/drawing/2014/main" id="{B7B6A605-8655-4917-9D3F-BAF3A5072113}"/>
              </a:ext>
            </a:extLst>
          </p:cNvPr>
          <p:cNvSpPr>
            <a:spLocks noChangeArrowheads="1"/>
          </p:cNvSpPr>
          <p:nvPr/>
        </p:nvSpPr>
        <p:spPr bwMode="auto">
          <a:xfrm>
            <a:off x="7391400" y="4724401"/>
            <a:ext cx="3028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kumimoji="1" lang="zh-CN" altLang="zh-CN" sz="2800">
                <a:latin typeface="宋体" panose="02010600030101010101" pitchFamily="2" charset="-122"/>
              </a:rPr>
              <a:t>佩林-布罗卡棱镜 </a:t>
            </a:r>
          </a:p>
        </p:txBody>
      </p:sp>
      <p:sp>
        <p:nvSpPr>
          <p:cNvPr id="565258" name="Text Box 10">
            <a:extLst>
              <a:ext uri="{FF2B5EF4-FFF2-40B4-BE49-F238E27FC236}">
                <a16:creationId xmlns:a16="http://schemas.microsoft.com/office/drawing/2014/main" id="{68630C56-779D-400D-971F-F814FB4D925B}"/>
              </a:ext>
            </a:extLst>
          </p:cNvPr>
          <p:cNvSpPr txBox="1">
            <a:spLocks noChangeArrowheads="1"/>
          </p:cNvSpPr>
          <p:nvPr/>
        </p:nvSpPr>
        <p:spPr bwMode="auto">
          <a:xfrm>
            <a:off x="4654550" y="3357563"/>
            <a:ext cx="2736850" cy="956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l"/>
            <a:r>
              <a:rPr lang="zh-CN" altLang="en-US" sz="2800"/>
              <a:t>全反射使光线间隔进一步增大</a:t>
            </a:r>
          </a:p>
        </p:txBody>
      </p:sp>
      <p:sp>
        <p:nvSpPr>
          <p:cNvPr id="565259" name="Line 11">
            <a:extLst>
              <a:ext uri="{FF2B5EF4-FFF2-40B4-BE49-F238E27FC236}">
                <a16:creationId xmlns:a16="http://schemas.microsoft.com/office/drawing/2014/main" id="{373C9C82-C8A2-45A7-95E2-0BCDFF215547}"/>
              </a:ext>
            </a:extLst>
          </p:cNvPr>
          <p:cNvSpPr>
            <a:spLocks noChangeShapeType="1"/>
          </p:cNvSpPr>
          <p:nvPr/>
        </p:nvSpPr>
        <p:spPr bwMode="auto">
          <a:xfrm>
            <a:off x="4440238" y="4724400"/>
            <a:ext cx="2303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565260" name="Line 12">
            <a:extLst>
              <a:ext uri="{FF2B5EF4-FFF2-40B4-BE49-F238E27FC236}">
                <a16:creationId xmlns:a16="http://schemas.microsoft.com/office/drawing/2014/main" id="{DAB071BE-E112-4D91-A2D9-C4623CC1DB16}"/>
              </a:ext>
            </a:extLst>
          </p:cNvPr>
          <p:cNvSpPr>
            <a:spLocks noChangeShapeType="1"/>
          </p:cNvSpPr>
          <p:nvPr/>
        </p:nvSpPr>
        <p:spPr bwMode="auto">
          <a:xfrm flipV="1">
            <a:off x="4224338" y="4724401"/>
            <a:ext cx="1008062" cy="792163"/>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565261" name="Line 13">
            <a:extLst>
              <a:ext uri="{FF2B5EF4-FFF2-40B4-BE49-F238E27FC236}">
                <a16:creationId xmlns:a16="http://schemas.microsoft.com/office/drawing/2014/main" id="{622763B3-F118-4B61-9C30-DDC9856A142D}"/>
              </a:ext>
            </a:extLst>
          </p:cNvPr>
          <p:cNvSpPr>
            <a:spLocks noChangeShapeType="1"/>
          </p:cNvSpPr>
          <p:nvPr/>
        </p:nvSpPr>
        <p:spPr bwMode="auto">
          <a:xfrm flipV="1">
            <a:off x="4224339" y="4724401"/>
            <a:ext cx="1512887" cy="792163"/>
          </a:xfrm>
          <a:prstGeom prst="line">
            <a:avLst/>
          </a:prstGeom>
          <a:noFill/>
          <a:ln w="9525">
            <a:solidFill>
              <a:srgbClr val="33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5264" name="Line 16">
            <a:extLst>
              <a:ext uri="{FF2B5EF4-FFF2-40B4-BE49-F238E27FC236}">
                <a16:creationId xmlns:a16="http://schemas.microsoft.com/office/drawing/2014/main" id="{8AD713CB-F8A8-4539-AD5D-E829C367009C}"/>
              </a:ext>
            </a:extLst>
          </p:cNvPr>
          <p:cNvSpPr>
            <a:spLocks noChangeShapeType="1"/>
          </p:cNvSpPr>
          <p:nvPr/>
        </p:nvSpPr>
        <p:spPr bwMode="auto">
          <a:xfrm>
            <a:off x="5232400" y="4437064"/>
            <a:ext cx="0" cy="936625"/>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565265" name="Line 17">
            <a:extLst>
              <a:ext uri="{FF2B5EF4-FFF2-40B4-BE49-F238E27FC236}">
                <a16:creationId xmlns:a16="http://schemas.microsoft.com/office/drawing/2014/main" id="{2F41C518-230F-4A81-87E9-528D7E7046D2}"/>
              </a:ext>
            </a:extLst>
          </p:cNvPr>
          <p:cNvSpPr>
            <a:spLocks noChangeShapeType="1"/>
          </p:cNvSpPr>
          <p:nvPr/>
        </p:nvSpPr>
        <p:spPr bwMode="auto">
          <a:xfrm>
            <a:off x="5737225" y="4437064"/>
            <a:ext cx="0" cy="936625"/>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565266" name="Line 18">
            <a:extLst>
              <a:ext uri="{FF2B5EF4-FFF2-40B4-BE49-F238E27FC236}">
                <a16:creationId xmlns:a16="http://schemas.microsoft.com/office/drawing/2014/main" id="{7BCD13F1-7BCB-4CC4-89C8-797C01B5781A}"/>
              </a:ext>
            </a:extLst>
          </p:cNvPr>
          <p:cNvSpPr>
            <a:spLocks noChangeShapeType="1"/>
          </p:cNvSpPr>
          <p:nvPr/>
        </p:nvSpPr>
        <p:spPr bwMode="auto">
          <a:xfrm flipH="1" flipV="1">
            <a:off x="5230813" y="4724401"/>
            <a:ext cx="1008062" cy="792163"/>
          </a:xfrm>
          <a:prstGeom prst="line">
            <a:avLst/>
          </a:prstGeom>
          <a:noFill/>
          <a:ln w="9525">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565267" name="Line 19">
            <a:extLst>
              <a:ext uri="{FF2B5EF4-FFF2-40B4-BE49-F238E27FC236}">
                <a16:creationId xmlns:a16="http://schemas.microsoft.com/office/drawing/2014/main" id="{B97CF9A4-6292-4D5D-B019-A0F70AF7162A}"/>
              </a:ext>
            </a:extLst>
          </p:cNvPr>
          <p:cNvSpPr>
            <a:spLocks noChangeShapeType="1"/>
          </p:cNvSpPr>
          <p:nvPr/>
        </p:nvSpPr>
        <p:spPr bwMode="auto">
          <a:xfrm flipH="1" flipV="1">
            <a:off x="5734050" y="4724401"/>
            <a:ext cx="1512888" cy="792163"/>
          </a:xfrm>
          <a:prstGeom prst="line">
            <a:avLst/>
          </a:prstGeom>
          <a:noFill/>
          <a:ln w="9525">
            <a:solidFill>
              <a:srgbClr val="333399"/>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5268" name="Line 20">
            <a:extLst>
              <a:ext uri="{FF2B5EF4-FFF2-40B4-BE49-F238E27FC236}">
                <a16:creationId xmlns:a16="http://schemas.microsoft.com/office/drawing/2014/main" id="{67016EF6-12D5-4093-A92F-1D2097990191}"/>
              </a:ext>
            </a:extLst>
          </p:cNvPr>
          <p:cNvSpPr>
            <a:spLocks noChangeShapeType="1"/>
          </p:cNvSpPr>
          <p:nvPr/>
        </p:nvSpPr>
        <p:spPr bwMode="auto">
          <a:xfrm flipH="1" flipV="1">
            <a:off x="4222751" y="3932238"/>
            <a:ext cx="1008063" cy="792162"/>
          </a:xfrm>
          <a:prstGeom prst="line">
            <a:avLst/>
          </a:prstGeom>
          <a:noFill/>
          <a:ln w="9525">
            <a:solidFill>
              <a:srgbClr val="FF0000"/>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565269" name="Line 21">
            <a:extLst>
              <a:ext uri="{FF2B5EF4-FFF2-40B4-BE49-F238E27FC236}">
                <a16:creationId xmlns:a16="http://schemas.microsoft.com/office/drawing/2014/main" id="{651CD6DE-9071-41FE-90CD-E3DB283377C8}"/>
              </a:ext>
            </a:extLst>
          </p:cNvPr>
          <p:cNvSpPr>
            <a:spLocks noChangeShapeType="1"/>
          </p:cNvSpPr>
          <p:nvPr/>
        </p:nvSpPr>
        <p:spPr bwMode="auto">
          <a:xfrm flipH="1" flipV="1">
            <a:off x="4222750" y="3932238"/>
            <a:ext cx="1512888" cy="792162"/>
          </a:xfrm>
          <a:prstGeom prst="line">
            <a:avLst/>
          </a:prstGeom>
          <a:noFill/>
          <a:ln w="9525">
            <a:solidFill>
              <a:srgbClr val="333399"/>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5270" name="Line 22">
            <a:extLst>
              <a:ext uri="{FF2B5EF4-FFF2-40B4-BE49-F238E27FC236}">
                <a16:creationId xmlns:a16="http://schemas.microsoft.com/office/drawing/2014/main" id="{DFE3C51A-CAC2-401B-90E6-CD7DDF64C580}"/>
              </a:ext>
            </a:extLst>
          </p:cNvPr>
          <p:cNvSpPr>
            <a:spLocks noChangeShapeType="1"/>
          </p:cNvSpPr>
          <p:nvPr/>
        </p:nvSpPr>
        <p:spPr bwMode="auto">
          <a:xfrm>
            <a:off x="2927351" y="1628775"/>
            <a:ext cx="576263" cy="431800"/>
          </a:xfrm>
          <a:prstGeom prst="line">
            <a:avLst/>
          </a:prstGeom>
          <a:noFill/>
          <a:ln w="28575">
            <a:solidFill>
              <a:srgbClr val="33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5271" name="Line 23">
            <a:extLst>
              <a:ext uri="{FF2B5EF4-FFF2-40B4-BE49-F238E27FC236}">
                <a16:creationId xmlns:a16="http://schemas.microsoft.com/office/drawing/2014/main" id="{527926F6-1D8B-46E6-B8A1-2DEAA9D4914F}"/>
              </a:ext>
            </a:extLst>
          </p:cNvPr>
          <p:cNvSpPr>
            <a:spLocks noChangeShapeType="1"/>
          </p:cNvSpPr>
          <p:nvPr/>
        </p:nvSpPr>
        <p:spPr bwMode="auto">
          <a:xfrm>
            <a:off x="3503614" y="2060576"/>
            <a:ext cx="288925" cy="936625"/>
          </a:xfrm>
          <a:prstGeom prst="line">
            <a:avLst/>
          </a:prstGeom>
          <a:noFill/>
          <a:ln w="28575">
            <a:solidFill>
              <a:srgbClr val="33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565272" name="Line 24">
            <a:extLst>
              <a:ext uri="{FF2B5EF4-FFF2-40B4-BE49-F238E27FC236}">
                <a16:creationId xmlns:a16="http://schemas.microsoft.com/office/drawing/2014/main" id="{7E14C5C3-1BB5-40BC-8645-2059F1F93DDE}"/>
              </a:ext>
            </a:extLst>
          </p:cNvPr>
          <p:cNvSpPr>
            <a:spLocks noChangeShapeType="1"/>
          </p:cNvSpPr>
          <p:nvPr/>
        </p:nvSpPr>
        <p:spPr bwMode="auto">
          <a:xfrm>
            <a:off x="3792539" y="2997200"/>
            <a:ext cx="790575" cy="863600"/>
          </a:xfrm>
          <a:prstGeom prst="line">
            <a:avLst/>
          </a:prstGeom>
          <a:noFill/>
          <a:ln w="28575">
            <a:solidFill>
              <a:srgbClr val="33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565273" name="Line 25">
            <a:extLst>
              <a:ext uri="{FF2B5EF4-FFF2-40B4-BE49-F238E27FC236}">
                <a16:creationId xmlns:a16="http://schemas.microsoft.com/office/drawing/2014/main" id="{15BAA880-4111-40B2-AC3A-0C63D284B615}"/>
              </a:ext>
            </a:extLst>
          </p:cNvPr>
          <p:cNvSpPr>
            <a:spLocks noChangeShapeType="1"/>
          </p:cNvSpPr>
          <p:nvPr/>
        </p:nvSpPr>
        <p:spPr bwMode="auto">
          <a:xfrm>
            <a:off x="8401050" y="2276476"/>
            <a:ext cx="1079500" cy="504825"/>
          </a:xfrm>
          <a:prstGeom prst="line">
            <a:avLst/>
          </a:prstGeom>
          <a:noFill/>
          <a:ln w="28575">
            <a:solidFill>
              <a:srgbClr val="33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5275" name="Line 27">
            <a:extLst>
              <a:ext uri="{FF2B5EF4-FFF2-40B4-BE49-F238E27FC236}">
                <a16:creationId xmlns:a16="http://schemas.microsoft.com/office/drawing/2014/main" id="{23DD8E30-F36D-4FA2-8642-7548A7C089EA}"/>
              </a:ext>
            </a:extLst>
          </p:cNvPr>
          <p:cNvSpPr>
            <a:spLocks noChangeShapeType="1"/>
          </p:cNvSpPr>
          <p:nvPr/>
        </p:nvSpPr>
        <p:spPr bwMode="auto">
          <a:xfrm flipH="1">
            <a:off x="9191626" y="2781301"/>
            <a:ext cx="288925" cy="1584325"/>
          </a:xfrm>
          <a:prstGeom prst="line">
            <a:avLst/>
          </a:prstGeom>
          <a:noFill/>
          <a:ln w="28575">
            <a:solidFill>
              <a:srgbClr val="33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565276" name="Line 28">
            <a:extLst>
              <a:ext uri="{FF2B5EF4-FFF2-40B4-BE49-F238E27FC236}">
                <a16:creationId xmlns:a16="http://schemas.microsoft.com/office/drawing/2014/main" id="{A378BFBC-6829-4A29-B4DA-878567548116}"/>
              </a:ext>
            </a:extLst>
          </p:cNvPr>
          <p:cNvSpPr>
            <a:spLocks noChangeShapeType="1"/>
          </p:cNvSpPr>
          <p:nvPr/>
        </p:nvSpPr>
        <p:spPr bwMode="auto">
          <a:xfrm>
            <a:off x="9191626" y="4365626"/>
            <a:ext cx="73025" cy="358775"/>
          </a:xfrm>
          <a:prstGeom prst="line">
            <a:avLst/>
          </a:prstGeom>
          <a:noFill/>
          <a:ln w="28575">
            <a:solidFill>
              <a:srgbClr val="33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652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525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5652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525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6527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527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6527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56527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6527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6527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5652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652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65261"/>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56526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65265"/>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56526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65267"/>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56526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5269"/>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652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5255" grpId="0"/>
      <p:bldP spid="565256" grpId="0"/>
      <p:bldP spid="56525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E8A90-A87B-42F5-BCFC-E7B4620921A0}"/>
              </a:ext>
            </a:extLst>
          </p:cNvPr>
          <p:cNvSpPr>
            <a:spLocks noGrp="1"/>
          </p:cNvSpPr>
          <p:nvPr>
            <p:ph type="title"/>
          </p:nvPr>
        </p:nvSpPr>
        <p:spPr/>
        <p:txBody>
          <a:bodyPr/>
          <a:lstStyle/>
          <a:p>
            <a:r>
              <a:rPr lang="zh-CN" altLang="en-US" dirty="0"/>
              <a:t>色散</a:t>
            </a:r>
          </a:p>
        </p:txBody>
      </p:sp>
      <p:pic>
        <p:nvPicPr>
          <p:cNvPr id="5" name="图片 4">
            <a:extLst>
              <a:ext uri="{FF2B5EF4-FFF2-40B4-BE49-F238E27FC236}">
                <a16:creationId xmlns:a16="http://schemas.microsoft.com/office/drawing/2014/main" id="{5C63F01E-AD31-42BC-9724-F737ADEDEC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8368" y="250629"/>
            <a:ext cx="3403600" cy="2717800"/>
          </a:xfrm>
          <a:prstGeom prst="rect">
            <a:avLst/>
          </a:prstGeom>
        </p:spPr>
      </p:pic>
      <p:pic>
        <p:nvPicPr>
          <p:cNvPr id="7" name="图片 6">
            <a:extLst>
              <a:ext uri="{FF2B5EF4-FFF2-40B4-BE49-F238E27FC236}">
                <a16:creationId xmlns:a16="http://schemas.microsoft.com/office/drawing/2014/main" id="{4D14E486-EF03-4F12-8886-C123723CC3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3407" y="3215933"/>
            <a:ext cx="4404956" cy="3674723"/>
          </a:xfrm>
          <a:prstGeom prst="rect">
            <a:avLst/>
          </a:prstGeom>
        </p:spPr>
      </p:pic>
      <p:cxnSp>
        <p:nvCxnSpPr>
          <p:cNvPr id="4" name="直接箭头连接符 3">
            <a:extLst>
              <a:ext uri="{FF2B5EF4-FFF2-40B4-BE49-F238E27FC236}">
                <a16:creationId xmlns:a16="http://schemas.microsoft.com/office/drawing/2014/main" id="{FDB5986F-6D78-4957-8249-C427A51F78CB}"/>
              </a:ext>
            </a:extLst>
          </p:cNvPr>
          <p:cNvCxnSpPr/>
          <p:nvPr/>
        </p:nvCxnSpPr>
        <p:spPr>
          <a:xfrm>
            <a:off x="838200" y="6018245"/>
            <a:ext cx="4245429"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354C3C5F-4847-46F2-9323-54DE0AA2A067}"/>
              </a:ext>
            </a:extLst>
          </p:cNvPr>
          <p:cNvCxnSpPr>
            <a:cxnSpLocks/>
          </p:cNvCxnSpPr>
          <p:nvPr/>
        </p:nvCxnSpPr>
        <p:spPr>
          <a:xfrm flipV="1">
            <a:off x="1248747" y="4282751"/>
            <a:ext cx="0" cy="232332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7B797B73-D487-452D-A4C8-F9D32CA7A3EA}"/>
              </a:ext>
            </a:extLst>
          </p:cNvPr>
          <p:cNvPicPr>
            <a:picLocks noChangeAspect="1"/>
          </p:cNvPicPr>
          <p:nvPr/>
        </p:nvPicPr>
        <p:blipFill>
          <a:blip r:embed="rId4"/>
          <a:stretch>
            <a:fillRect/>
          </a:stretch>
        </p:blipFill>
        <p:spPr>
          <a:xfrm>
            <a:off x="3222518" y="365125"/>
            <a:ext cx="2515810" cy="946584"/>
          </a:xfrm>
          <a:prstGeom prst="rect">
            <a:avLst/>
          </a:prstGeom>
        </p:spPr>
      </p:pic>
      <p:sp>
        <p:nvSpPr>
          <p:cNvPr id="12" name="弧形 11">
            <a:extLst>
              <a:ext uri="{FF2B5EF4-FFF2-40B4-BE49-F238E27FC236}">
                <a16:creationId xmlns:a16="http://schemas.microsoft.com/office/drawing/2014/main" id="{0B677C05-66A6-4EAC-9247-1C1374B32ADC}"/>
              </a:ext>
            </a:extLst>
          </p:cNvPr>
          <p:cNvSpPr/>
          <p:nvPr/>
        </p:nvSpPr>
        <p:spPr>
          <a:xfrm flipV="1">
            <a:off x="458755" y="3692042"/>
            <a:ext cx="3735028" cy="1856777"/>
          </a:xfrm>
          <a:prstGeom prst="arc">
            <a:avLst>
              <a:gd name="adj1" fmla="val 16200000"/>
              <a:gd name="adj2" fmla="val 20911849"/>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495E21CA-4B6B-417B-8E7C-CB97D9DA2E08}"/>
              </a:ext>
            </a:extLst>
          </p:cNvPr>
          <p:cNvSpPr txBox="1"/>
          <p:nvPr/>
        </p:nvSpPr>
        <p:spPr>
          <a:xfrm>
            <a:off x="4888594" y="6123543"/>
            <a:ext cx="300082" cy="369332"/>
          </a:xfrm>
          <a:prstGeom prst="rect">
            <a:avLst/>
          </a:prstGeom>
          <a:noFill/>
        </p:spPr>
        <p:txBody>
          <a:bodyPr wrap="none" rtlCol="0">
            <a:spAutoFit/>
          </a:bodyPr>
          <a:lstStyle/>
          <a:p>
            <a:r>
              <a:rPr lang="el-GR" altLang="zh-CN" dirty="0"/>
              <a:t>λ</a:t>
            </a:r>
            <a:endParaRPr lang="zh-CN" altLang="en-US" dirty="0"/>
          </a:p>
        </p:txBody>
      </p:sp>
      <p:sp>
        <p:nvSpPr>
          <p:cNvPr id="14" name="文本框 13">
            <a:extLst>
              <a:ext uri="{FF2B5EF4-FFF2-40B4-BE49-F238E27FC236}">
                <a16:creationId xmlns:a16="http://schemas.microsoft.com/office/drawing/2014/main" id="{89336587-9C99-4CEB-9E5C-9FA832A1B141}"/>
              </a:ext>
            </a:extLst>
          </p:cNvPr>
          <p:cNvSpPr txBox="1"/>
          <p:nvPr/>
        </p:nvSpPr>
        <p:spPr>
          <a:xfrm>
            <a:off x="893433" y="4432041"/>
            <a:ext cx="311304" cy="369332"/>
          </a:xfrm>
          <a:prstGeom prst="rect">
            <a:avLst/>
          </a:prstGeom>
          <a:noFill/>
        </p:spPr>
        <p:txBody>
          <a:bodyPr wrap="none" rtlCol="0">
            <a:spAutoFit/>
          </a:bodyPr>
          <a:lstStyle/>
          <a:p>
            <a:r>
              <a:rPr lang="en-US" altLang="zh-CN" dirty="0"/>
              <a:t>n</a:t>
            </a:r>
            <a:endParaRPr lang="zh-CN" altLang="en-US" dirty="0"/>
          </a:p>
        </p:txBody>
      </p:sp>
      <p:cxnSp>
        <p:nvCxnSpPr>
          <p:cNvPr id="15" name="直接箭头连接符 14">
            <a:extLst>
              <a:ext uri="{FF2B5EF4-FFF2-40B4-BE49-F238E27FC236}">
                <a16:creationId xmlns:a16="http://schemas.microsoft.com/office/drawing/2014/main" id="{904653FE-4113-42C4-BAC9-23211E46615F}"/>
              </a:ext>
            </a:extLst>
          </p:cNvPr>
          <p:cNvCxnSpPr/>
          <p:nvPr/>
        </p:nvCxnSpPr>
        <p:spPr>
          <a:xfrm>
            <a:off x="838200" y="3542261"/>
            <a:ext cx="4245429"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F64ED64F-A5FE-4816-9349-ABCDE3B01738}"/>
              </a:ext>
            </a:extLst>
          </p:cNvPr>
          <p:cNvCxnSpPr>
            <a:cxnSpLocks/>
          </p:cNvCxnSpPr>
          <p:nvPr/>
        </p:nvCxnSpPr>
        <p:spPr>
          <a:xfrm flipV="1">
            <a:off x="1248747" y="1806767"/>
            <a:ext cx="0" cy="232332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478C02EF-E747-47F1-9D5A-74E978C4978F}"/>
              </a:ext>
            </a:extLst>
          </p:cNvPr>
          <p:cNvSpPr txBox="1"/>
          <p:nvPr/>
        </p:nvSpPr>
        <p:spPr>
          <a:xfrm>
            <a:off x="4888594" y="3647559"/>
            <a:ext cx="300082" cy="369332"/>
          </a:xfrm>
          <a:prstGeom prst="rect">
            <a:avLst/>
          </a:prstGeom>
          <a:noFill/>
        </p:spPr>
        <p:txBody>
          <a:bodyPr wrap="none" rtlCol="0">
            <a:spAutoFit/>
          </a:bodyPr>
          <a:lstStyle/>
          <a:p>
            <a:r>
              <a:rPr lang="el-GR" altLang="zh-CN" dirty="0"/>
              <a:t>λ</a:t>
            </a:r>
            <a:endParaRPr lang="zh-CN" altLang="en-US" dirty="0"/>
          </a:p>
        </p:txBody>
      </p:sp>
      <p:sp>
        <p:nvSpPr>
          <p:cNvPr id="18" name="文本框 17">
            <a:extLst>
              <a:ext uri="{FF2B5EF4-FFF2-40B4-BE49-F238E27FC236}">
                <a16:creationId xmlns:a16="http://schemas.microsoft.com/office/drawing/2014/main" id="{2B9203A9-DA5A-4A3C-B681-0415C8B639EF}"/>
              </a:ext>
            </a:extLst>
          </p:cNvPr>
          <p:cNvSpPr txBox="1"/>
          <p:nvPr/>
        </p:nvSpPr>
        <p:spPr>
          <a:xfrm>
            <a:off x="893433" y="1956057"/>
            <a:ext cx="311304" cy="369332"/>
          </a:xfrm>
          <a:prstGeom prst="rect">
            <a:avLst/>
          </a:prstGeom>
          <a:noFill/>
        </p:spPr>
        <p:txBody>
          <a:bodyPr wrap="none" rtlCol="0">
            <a:spAutoFit/>
          </a:bodyPr>
          <a:lstStyle/>
          <a:p>
            <a:r>
              <a:rPr lang="en-US" altLang="zh-CN" dirty="0"/>
              <a:t>n</a:t>
            </a:r>
            <a:endParaRPr lang="zh-CN" altLang="en-US" dirty="0"/>
          </a:p>
        </p:txBody>
      </p:sp>
      <p:sp>
        <p:nvSpPr>
          <p:cNvPr id="19" name="弧形 18">
            <a:extLst>
              <a:ext uri="{FF2B5EF4-FFF2-40B4-BE49-F238E27FC236}">
                <a16:creationId xmlns:a16="http://schemas.microsoft.com/office/drawing/2014/main" id="{2C37D769-8A82-45E3-9565-E3DC6A000318}"/>
              </a:ext>
            </a:extLst>
          </p:cNvPr>
          <p:cNvSpPr/>
          <p:nvPr/>
        </p:nvSpPr>
        <p:spPr>
          <a:xfrm rot="7325877">
            <a:off x="2091845" y="66396"/>
            <a:ext cx="1176946" cy="3943958"/>
          </a:xfrm>
          <a:prstGeom prst="arc">
            <a:avLst>
              <a:gd name="adj1" fmla="val 16983383"/>
              <a:gd name="adj2" fmla="val 593890"/>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B92BDA2E-B246-4D06-A4A0-2B71D08D4559}"/>
              </a:ext>
            </a:extLst>
          </p:cNvPr>
          <p:cNvSpPr txBox="1"/>
          <p:nvPr/>
        </p:nvSpPr>
        <p:spPr>
          <a:xfrm>
            <a:off x="2680318" y="2097200"/>
            <a:ext cx="1107996" cy="369332"/>
          </a:xfrm>
          <a:prstGeom prst="rect">
            <a:avLst/>
          </a:prstGeom>
          <a:noFill/>
        </p:spPr>
        <p:txBody>
          <a:bodyPr wrap="none" rtlCol="0">
            <a:spAutoFit/>
          </a:bodyPr>
          <a:lstStyle/>
          <a:p>
            <a:r>
              <a:rPr lang="zh-CN" altLang="en-US" dirty="0"/>
              <a:t>正常色散</a:t>
            </a:r>
          </a:p>
        </p:txBody>
      </p:sp>
      <p:sp>
        <p:nvSpPr>
          <p:cNvPr id="21" name="文本框 20">
            <a:extLst>
              <a:ext uri="{FF2B5EF4-FFF2-40B4-BE49-F238E27FC236}">
                <a16:creationId xmlns:a16="http://schemas.microsoft.com/office/drawing/2014/main" id="{1C999C58-C4AB-47CF-A60E-6750957AD65D}"/>
              </a:ext>
            </a:extLst>
          </p:cNvPr>
          <p:cNvSpPr txBox="1"/>
          <p:nvPr/>
        </p:nvSpPr>
        <p:spPr>
          <a:xfrm>
            <a:off x="2668520" y="4389802"/>
            <a:ext cx="1107996" cy="369332"/>
          </a:xfrm>
          <a:prstGeom prst="rect">
            <a:avLst/>
          </a:prstGeom>
          <a:noFill/>
        </p:spPr>
        <p:txBody>
          <a:bodyPr wrap="none" rtlCol="0">
            <a:spAutoFit/>
          </a:bodyPr>
          <a:lstStyle/>
          <a:p>
            <a:r>
              <a:rPr lang="zh-CN" altLang="en-US" dirty="0"/>
              <a:t>反常色散</a:t>
            </a:r>
          </a:p>
        </p:txBody>
      </p:sp>
    </p:spTree>
    <p:extLst>
      <p:ext uri="{BB962C8B-B14F-4D97-AF65-F5344CB8AC3E}">
        <p14:creationId xmlns:p14="http://schemas.microsoft.com/office/powerpoint/2010/main" val="28557442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E8A90-A87B-42F5-BCFC-E7B4620921A0}"/>
              </a:ext>
            </a:extLst>
          </p:cNvPr>
          <p:cNvSpPr>
            <a:spLocks noGrp="1"/>
          </p:cNvSpPr>
          <p:nvPr>
            <p:ph type="title"/>
          </p:nvPr>
        </p:nvSpPr>
        <p:spPr/>
        <p:txBody>
          <a:bodyPr/>
          <a:lstStyle/>
          <a:p>
            <a:r>
              <a:rPr lang="zh-CN" altLang="en-US" dirty="0"/>
              <a:t>色散</a:t>
            </a:r>
          </a:p>
        </p:txBody>
      </p:sp>
      <p:pic>
        <p:nvPicPr>
          <p:cNvPr id="4" name="图片 3">
            <a:extLst>
              <a:ext uri="{FF2B5EF4-FFF2-40B4-BE49-F238E27FC236}">
                <a16:creationId xmlns:a16="http://schemas.microsoft.com/office/drawing/2014/main" id="{051034CE-B031-4DB8-884B-753795F04B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3015" y="2610612"/>
            <a:ext cx="6148469" cy="3428586"/>
          </a:xfrm>
          <a:prstGeom prst="rect">
            <a:avLst/>
          </a:prstGeom>
        </p:spPr>
      </p:pic>
      <p:pic>
        <p:nvPicPr>
          <p:cNvPr id="8" name="图片 7">
            <a:extLst>
              <a:ext uri="{FF2B5EF4-FFF2-40B4-BE49-F238E27FC236}">
                <a16:creationId xmlns:a16="http://schemas.microsoft.com/office/drawing/2014/main" id="{9C319429-32CB-4C6F-86EE-C2EB6A8A38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2195" y="1507379"/>
            <a:ext cx="2498830" cy="778621"/>
          </a:xfrm>
          <a:prstGeom prst="rect">
            <a:avLst/>
          </a:prstGeom>
        </p:spPr>
      </p:pic>
    </p:spTree>
    <p:extLst>
      <p:ext uri="{BB962C8B-B14F-4D97-AF65-F5344CB8AC3E}">
        <p14:creationId xmlns:p14="http://schemas.microsoft.com/office/powerpoint/2010/main" val="19796983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E8A90-A87B-42F5-BCFC-E7B4620921A0}"/>
              </a:ext>
            </a:extLst>
          </p:cNvPr>
          <p:cNvSpPr>
            <a:spLocks noGrp="1"/>
          </p:cNvSpPr>
          <p:nvPr>
            <p:ph type="title"/>
          </p:nvPr>
        </p:nvSpPr>
        <p:spPr/>
        <p:txBody>
          <a:bodyPr/>
          <a:lstStyle/>
          <a:p>
            <a:r>
              <a:rPr lang="zh-CN" altLang="en-US" dirty="0"/>
              <a:t>彩虹</a:t>
            </a:r>
          </a:p>
        </p:txBody>
      </p:sp>
      <p:pic>
        <p:nvPicPr>
          <p:cNvPr id="5" name="图片 4">
            <a:extLst>
              <a:ext uri="{FF2B5EF4-FFF2-40B4-BE49-F238E27FC236}">
                <a16:creationId xmlns:a16="http://schemas.microsoft.com/office/drawing/2014/main" id="{701505D4-A5CC-463C-BE27-4C7A5E541284}"/>
              </a:ext>
            </a:extLst>
          </p:cNvPr>
          <p:cNvPicPr>
            <a:picLocks noChangeAspect="1"/>
          </p:cNvPicPr>
          <p:nvPr/>
        </p:nvPicPr>
        <p:blipFill>
          <a:blip r:embed="rId2"/>
          <a:stretch>
            <a:fillRect/>
          </a:stretch>
        </p:blipFill>
        <p:spPr>
          <a:xfrm>
            <a:off x="997702" y="1894114"/>
            <a:ext cx="4989968" cy="3861858"/>
          </a:xfrm>
          <a:prstGeom prst="rect">
            <a:avLst/>
          </a:prstGeom>
        </p:spPr>
      </p:pic>
      <p:pic>
        <p:nvPicPr>
          <p:cNvPr id="7" name="图片 6">
            <a:extLst>
              <a:ext uri="{FF2B5EF4-FFF2-40B4-BE49-F238E27FC236}">
                <a16:creationId xmlns:a16="http://schemas.microsoft.com/office/drawing/2014/main" id="{5884DAC7-3FC7-4A66-8928-5D1C20861265}"/>
              </a:ext>
            </a:extLst>
          </p:cNvPr>
          <p:cNvPicPr>
            <a:picLocks noChangeAspect="1"/>
          </p:cNvPicPr>
          <p:nvPr/>
        </p:nvPicPr>
        <p:blipFill>
          <a:blip r:embed="rId3"/>
          <a:stretch>
            <a:fillRect/>
          </a:stretch>
        </p:blipFill>
        <p:spPr>
          <a:xfrm>
            <a:off x="6644318" y="1894114"/>
            <a:ext cx="4976466" cy="3861858"/>
          </a:xfrm>
          <a:prstGeom prst="rect">
            <a:avLst/>
          </a:prstGeom>
        </p:spPr>
      </p:pic>
    </p:spTree>
    <p:extLst>
      <p:ext uri="{BB962C8B-B14F-4D97-AF65-F5344CB8AC3E}">
        <p14:creationId xmlns:p14="http://schemas.microsoft.com/office/powerpoint/2010/main" val="41110408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5">
            <a:extLst>
              <a:ext uri="{FF2B5EF4-FFF2-40B4-BE49-F238E27FC236}">
                <a16:creationId xmlns:a16="http://schemas.microsoft.com/office/drawing/2014/main" id="{B4F6A2F8-02F9-4C05-894F-F6FC2FA87759}"/>
              </a:ext>
            </a:extLst>
          </p:cNvPr>
          <p:cNvSpPr>
            <a:spLocks noGrp="1"/>
          </p:cNvSpPr>
          <p:nvPr>
            <p:ph type="sldNum" sz="quarter" idx="12"/>
          </p:nvPr>
        </p:nvSpPr>
        <p:spPr/>
        <p:txBody>
          <a:bodyPr/>
          <a:lstStyle/>
          <a:p>
            <a:fld id="{025CEE6D-D057-4D3E-834E-DC22AD2058ED}" type="slidenum">
              <a:rPr lang="en-US" altLang="zh-CN"/>
              <a:pPr/>
              <a:t>44</a:t>
            </a:fld>
            <a:endParaRPr lang="en-US" altLang="zh-CN"/>
          </a:p>
        </p:txBody>
      </p:sp>
      <p:sp>
        <p:nvSpPr>
          <p:cNvPr id="589826" name="Rectangle 2">
            <a:extLst>
              <a:ext uri="{FF2B5EF4-FFF2-40B4-BE49-F238E27FC236}">
                <a16:creationId xmlns:a16="http://schemas.microsoft.com/office/drawing/2014/main" id="{82EB531C-5562-42EE-BC45-BCBA0C6B0A48}"/>
              </a:ext>
            </a:extLst>
          </p:cNvPr>
          <p:cNvSpPr>
            <a:spLocks noGrp="1" noChangeArrowheads="1"/>
          </p:cNvSpPr>
          <p:nvPr>
            <p:ph type="title"/>
          </p:nvPr>
        </p:nvSpPr>
        <p:spPr/>
        <p:txBody>
          <a:bodyPr/>
          <a:lstStyle/>
          <a:p>
            <a:r>
              <a:rPr lang="zh-CN" altLang="en-US"/>
              <a:t>分色棱镜</a:t>
            </a:r>
          </a:p>
        </p:txBody>
      </p:sp>
      <p:sp>
        <p:nvSpPr>
          <p:cNvPr id="589827" name="Rectangle 3">
            <a:extLst>
              <a:ext uri="{FF2B5EF4-FFF2-40B4-BE49-F238E27FC236}">
                <a16:creationId xmlns:a16="http://schemas.microsoft.com/office/drawing/2014/main" id="{F2DFBC6A-1607-4CBA-AB16-6829F78EB938}"/>
              </a:ext>
            </a:extLst>
          </p:cNvPr>
          <p:cNvSpPr>
            <a:spLocks noGrp="1" noChangeArrowheads="1"/>
          </p:cNvSpPr>
          <p:nvPr>
            <p:ph type="body" idx="1"/>
          </p:nvPr>
        </p:nvSpPr>
        <p:spPr>
          <a:xfrm>
            <a:off x="1981200" y="1412875"/>
            <a:ext cx="8229600" cy="1684338"/>
          </a:xfrm>
        </p:spPr>
        <p:txBody>
          <a:bodyPr/>
          <a:lstStyle/>
          <a:p>
            <a:r>
              <a:rPr lang="zh-CN" altLang="en-US"/>
              <a:t>利用全反射，以及二向色性光学薄膜、或者干涉滤波薄膜的滤波作用，使不同波长的光分开</a:t>
            </a:r>
          </a:p>
        </p:txBody>
      </p:sp>
      <p:pic>
        <p:nvPicPr>
          <p:cNvPr id="589828" name="Picture 4">
            <a:hlinkClick r:id="rId2"/>
            <a:extLst>
              <a:ext uri="{FF2B5EF4-FFF2-40B4-BE49-F238E27FC236}">
                <a16:creationId xmlns:a16="http://schemas.microsoft.com/office/drawing/2014/main" id="{3FC57BC6-FFE0-4099-941A-A3B1E6BD2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214" y="2708276"/>
            <a:ext cx="4103687" cy="397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9830" name="Text Box 6">
            <a:extLst>
              <a:ext uri="{FF2B5EF4-FFF2-40B4-BE49-F238E27FC236}">
                <a16:creationId xmlns:a16="http://schemas.microsoft.com/office/drawing/2014/main" id="{B8760322-3869-40F9-9B5E-70E2A8DDA979}"/>
              </a:ext>
            </a:extLst>
          </p:cNvPr>
          <p:cNvSpPr txBox="1">
            <a:spLocks noChangeArrowheads="1"/>
          </p:cNvSpPr>
          <p:nvPr/>
        </p:nvSpPr>
        <p:spPr bwMode="auto">
          <a:xfrm>
            <a:off x="5016501" y="5873751"/>
            <a:ext cx="1823233"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zh-CN" altLang="en-US" sz="3200"/>
              <a:t>低通涂膜</a:t>
            </a:r>
          </a:p>
        </p:txBody>
      </p:sp>
      <p:sp>
        <p:nvSpPr>
          <p:cNvPr id="589831" name="Text Box 7">
            <a:extLst>
              <a:ext uri="{FF2B5EF4-FFF2-40B4-BE49-F238E27FC236}">
                <a16:creationId xmlns:a16="http://schemas.microsoft.com/office/drawing/2014/main" id="{8E5DFADE-5DA1-4E7E-90F9-519190A2E249}"/>
              </a:ext>
            </a:extLst>
          </p:cNvPr>
          <p:cNvSpPr txBox="1">
            <a:spLocks noChangeArrowheads="1"/>
          </p:cNvSpPr>
          <p:nvPr/>
        </p:nvSpPr>
        <p:spPr bwMode="auto">
          <a:xfrm>
            <a:off x="5297489" y="2636839"/>
            <a:ext cx="1823233"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zh-CN" altLang="en-US" sz="3200"/>
              <a:t>高通涂膜</a:t>
            </a:r>
          </a:p>
        </p:txBody>
      </p:sp>
      <p:sp>
        <p:nvSpPr>
          <p:cNvPr id="589832" name="Text Box 8">
            <a:extLst>
              <a:ext uri="{FF2B5EF4-FFF2-40B4-BE49-F238E27FC236}">
                <a16:creationId xmlns:a16="http://schemas.microsoft.com/office/drawing/2014/main" id="{B3460204-486A-4D0A-B86A-000A27A3E3D3}"/>
              </a:ext>
            </a:extLst>
          </p:cNvPr>
          <p:cNvSpPr txBox="1">
            <a:spLocks noChangeArrowheads="1"/>
          </p:cNvSpPr>
          <p:nvPr/>
        </p:nvSpPr>
        <p:spPr bwMode="auto">
          <a:xfrm>
            <a:off x="6049963" y="3500439"/>
            <a:ext cx="3464708"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zh-CN" altLang="en-US" sz="3200"/>
              <a:t>红绿蓝三基色分开</a:t>
            </a:r>
          </a:p>
        </p:txBody>
      </p:sp>
      <p:sp>
        <p:nvSpPr>
          <p:cNvPr id="589833" name="Text Box 9">
            <a:extLst>
              <a:ext uri="{FF2B5EF4-FFF2-40B4-BE49-F238E27FC236}">
                <a16:creationId xmlns:a16="http://schemas.microsoft.com/office/drawing/2014/main" id="{A7DBF538-D527-463B-9889-E56A5E58050B}"/>
              </a:ext>
            </a:extLst>
          </p:cNvPr>
          <p:cNvSpPr txBox="1">
            <a:spLocks noChangeArrowheads="1"/>
          </p:cNvSpPr>
          <p:nvPr/>
        </p:nvSpPr>
        <p:spPr bwMode="auto">
          <a:xfrm>
            <a:off x="6218239" y="4168776"/>
            <a:ext cx="3025485"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zh-CN" altLang="en-US" sz="3200"/>
              <a:t>各自被</a:t>
            </a:r>
            <a:r>
              <a:rPr lang="en-US" altLang="zh-CN" sz="3200"/>
              <a:t>CCD</a:t>
            </a:r>
            <a:r>
              <a:rPr lang="zh-CN" altLang="en-US" sz="3200"/>
              <a:t>记录</a:t>
            </a:r>
          </a:p>
        </p:txBody>
      </p:sp>
      <p:sp>
        <p:nvSpPr>
          <p:cNvPr id="589834" name="Text Box 10">
            <a:extLst>
              <a:ext uri="{FF2B5EF4-FFF2-40B4-BE49-F238E27FC236}">
                <a16:creationId xmlns:a16="http://schemas.microsoft.com/office/drawing/2014/main" id="{85524AC9-51AC-45FC-BAC9-FD67C29D7259}"/>
              </a:ext>
            </a:extLst>
          </p:cNvPr>
          <p:cNvSpPr txBox="1">
            <a:spLocks noChangeArrowheads="1"/>
          </p:cNvSpPr>
          <p:nvPr/>
        </p:nvSpPr>
        <p:spPr bwMode="auto">
          <a:xfrm>
            <a:off x="6599238" y="4721226"/>
            <a:ext cx="2643970"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zh-CN" altLang="en-US" sz="3200"/>
              <a:t>再将信号组合</a:t>
            </a:r>
          </a:p>
        </p:txBody>
      </p:sp>
      <p:sp>
        <p:nvSpPr>
          <p:cNvPr id="589835" name="Text Box 11">
            <a:extLst>
              <a:ext uri="{FF2B5EF4-FFF2-40B4-BE49-F238E27FC236}">
                <a16:creationId xmlns:a16="http://schemas.microsoft.com/office/drawing/2014/main" id="{4E077CCE-9E90-4CA8-BEC2-FDB79E251F88}"/>
              </a:ext>
            </a:extLst>
          </p:cNvPr>
          <p:cNvSpPr txBox="1">
            <a:spLocks noChangeArrowheads="1"/>
          </p:cNvSpPr>
          <p:nvPr/>
        </p:nvSpPr>
        <p:spPr bwMode="auto">
          <a:xfrm>
            <a:off x="6276975" y="5226051"/>
            <a:ext cx="3464708"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zh-CN" altLang="en-US" sz="3200"/>
              <a:t>还原为原来的色彩</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983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983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983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983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8983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898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9830" grpId="0"/>
      <p:bldP spid="589831" grpId="0"/>
      <p:bldP spid="589832" grpId="0"/>
      <p:bldP spid="589833" grpId="0"/>
      <p:bldP spid="589834" grpId="0"/>
      <p:bldP spid="58983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灯片编号占位符 5">
            <a:extLst>
              <a:ext uri="{FF2B5EF4-FFF2-40B4-BE49-F238E27FC236}">
                <a16:creationId xmlns:a16="http://schemas.microsoft.com/office/drawing/2014/main" id="{B42F566A-3CDE-4FD6-B021-2DB5FD82E851}"/>
              </a:ext>
            </a:extLst>
          </p:cNvPr>
          <p:cNvSpPr>
            <a:spLocks noGrp="1"/>
          </p:cNvSpPr>
          <p:nvPr>
            <p:ph type="sldNum" sz="quarter" idx="12"/>
          </p:nvPr>
        </p:nvSpPr>
        <p:spPr/>
        <p:txBody>
          <a:bodyPr/>
          <a:lstStyle/>
          <a:p>
            <a:fld id="{686413CE-9FE1-4809-BB4E-CFD32509EAE2}" type="slidenum">
              <a:rPr lang="en-US" altLang="zh-CN"/>
              <a:pPr/>
              <a:t>45</a:t>
            </a:fld>
            <a:endParaRPr lang="en-US" altLang="zh-CN"/>
          </a:p>
        </p:txBody>
      </p:sp>
      <p:sp>
        <p:nvSpPr>
          <p:cNvPr id="303106" name="AutoShape 2">
            <a:extLst>
              <a:ext uri="{FF2B5EF4-FFF2-40B4-BE49-F238E27FC236}">
                <a16:creationId xmlns:a16="http://schemas.microsoft.com/office/drawing/2014/main" id="{493ABDB7-8857-4609-9B6A-875FBAEBD6FD}"/>
              </a:ext>
            </a:extLst>
          </p:cNvPr>
          <p:cNvSpPr>
            <a:spLocks noChangeArrowheads="1"/>
          </p:cNvSpPr>
          <p:nvPr/>
        </p:nvSpPr>
        <p:spPr bwMode="auto">
          <a:xfrm rot="4281358">
            <a:off x="1825626" y="4543426"/>
            <a:ext cx="2274887" cy="1731962"/>
          </a:xfrm>
          <a:prstGeom prst="parallelogram">
            <a:avLst>
              <a:gd name="adj" fmla="val 0"/>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07" name="AutoShape 3">
            <a:extLst>
              <a:ext uri="{FF2B5EF4-FFF2-40B4-BE49-F238E27FC236}">
                <a16:creationId xmlns:a16="http://schemas.microsoft.com/office/drawing/2014/main" id="{B5A33E17-8C7E-4A52-9C43-C93219B84435}"/>
              </a:ext>
            </a:extLst>
          </p:cNvPr>
          <p:cNvSpPr>
            <a:spLocks noChangeArrowheads="1"/>
          </p:cNvSpPr>
          <p:nvPr/>
        </p:nvSpPr>
        <p:spPr bwMode="auto">
          <a:xfrm>
            <a:off x="4267200" y="3733800"/>
            <a:ext cx="5105400" cy="2895600"/>
          </a:xfrm>
          <a:custGeom>
            <a:avLst/>
            <a:gdLst>
              <a:gd name="G0" fmla="+- 5400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400"/>
              <a:gd name="G18" fmla="*/ 5400 1 2"/>
              <a:gd name="G19" fmla="+- G18 5400 0"/>
              <a:gd name="G20" fmla="cos G19 11796480"/>
              <a:gd name="G21" fmla="sin G19 11796480"/>
              <a:gd name="G22" fmla="+- G20 10800 0"/>
              <a:gd name="G23" fmla="+- G21 10800 0"/>
              <a:gd name="G24" fmla="+- 10800 0 G20"/>
              <a:gd name="G25" fmla="+- 5400 10800 0"/>
              <a:gd name="G26" fmla="?: G9 G17 G25"/>
              <a:gd name="G27" fmla="?: G9 0 21600"/>
              <a:gd name="G28" fmla="cos 10800 11796480"/>
              <a:gd name="G29" fmla="sin 10800 11796480"/>
              <a:gd name="G30" fmla="sin 5400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2700 w 21600"/>
              <a:gd name="T15" fmla="*/ 10800 h 21600"/>
              <a:gd name="T16" fmla="*/ 10800 w 21600"/>
              <a:gd name="T17" fmla="*/ 5400 h 21600"/>
              <a:gd name="T18" fmla="*/ 1890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5400" y="10800"/>
                </a:moveTo>
                <a:cubicBezTo>
                  <a:pt x="5400" y="7817"/>
                  <a:pt x="7817" y="5400"/>
                  <a:pt x="10800" y="5400"/>
                </a:cubicBezTo>
                <a:cubicBezTo>
                  <a:pt x="13782" y="5400"/>
                  <a:pt x="16200" y="7817"/>
                  <a:pt x="16200" y="10799"/>
                </a:cubicBezTo>
                <a:lnTo>
                  <a:pt x="21600" y="10800"/>
                </a:lnTo>
                <a:cubicBezTo>
                  <a:pt x="21600" y="4835"/>
                  <a:pt x="16764" y="0"/>
                  <a:pt x="10800" y="0"/>
                </a:cubicBezTo>
                <a:cubicBezTo>
                  <a:pt x="4835" y="0"/>
                  <a:pt x="0" y="4835"/>
                  <a:pt x="0" y="10799"/>
                </a:cubicBezTo>
                <a:close/>
              </a:path>
            </a:pathLst>
          </a:cu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08" name="Oval 4">
            <a:extLst>
              <a:ext uri="{FF2B5EF4-FFF2-40B4-BE49-F238E27FC236}">
                <a16:creationId xmlns:a16="http://schemas.microsoft.com/office/drawing/2014/main" id="{AEB99321-351B-478D-AA79-B4D9A0FB8CEE}"/>
              </a:ext>
            </a:extLst>
          </p:cNvPr>
          <p:cNvSpPr>
            <a:spLocks noChangeArrowheads="1"/>
          </p:cNvSpPr>
          <p:nvPr/>
        </p:nvSpPr>
        <p:spPr bwMode="auto">
          <a:xfrm>
            <a:off x="4267200" y="4343400"/>
            <a:ext cx="1295400" cy="1600200"/>
          </a:xfrm>
          <a:prstGeom prst="ellipse">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09" name="Oval 5">
            <a:extLst>
              <a:ext uri="{FF2B5EF4-FFF2-40B4-BE49-F238E27FC236}">
                <a16:creationId xmlns:a16="http://schemas.microsoft.com/office/drawing/2014/main" id="{9870AB0F-3FB4-4C45-B43B-26B18DE0121E}"/>
              </a:ext>
            </a:extLst>
          </p:cNvPr>
          <p:cNvSpPr>
            <a:spLocks noChangeArrowheads="1"/>
          </p:cNvSpPr>
          <p:nvPr/>
        </p:nvSpPr>
        <p:spPr bwMode="auto">
          <a:xfrm>
            <a:off x="8077200" y="4343400"/>
            <a:ext cx="1295400" cy="1600200"/>
          </a:xfrm>
          <a:prstGeom prst="ellipse">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10" name="Rectangle 6">
            <a:extLst>
              <a:ext uri="{FF2B5EF4-FFF2-40B4-BE49-F238E27FC236}">
                <a16:creationId xmlns:a16="http://schemas.microsoft.com/office/drawing/2014/main" id="{3BF89EEE-A2D3-451D-B2A7-06C32ACF4A16}"/>
              </a:ext>
            </a:extLst>
          </p:cNvPr>
          <p:cNvSpPr>
            <a:spLocks noChangeArrowheads="1"/>
          </p:cNvSpPr>
          <p:nvPr/>
        </p:nvSpPr>
        <p:spPr bwMode="auto">
          <a:xfrm>
            <a:off x="2514600" y="1141413"/>
            <a:ext cx="4114800" cy="990600"/>
          </a:xfrm>
          <a:prstGeom prst="rect">
            <a:avLst/>
          </a:prstGeom>
          <a:solidFill>
            <a:schemeClr val="accent2"/>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11" name="Rectangle 7">
            <a:extLst>
              <a:ext uri="{FF2B5EF4-FFF2-40B4-BE49-F238E27FC236}">
                <a16:creationId xmlns:a16="http://schemas.microsoft.com/office/drawing/2014/main" id="{BB783BA8-8C41-428C-9224-D68F9E839C6F}"/>
              </a:ext>
            </a:extLst>
          </p:cNvPr>
          <p:cNvSpPr>
            <a:spLocks noGrp="1" noChangeArrowheads="1"/>
          </p:cNvSpPr>
          <p:nvPr>
            <p:ph type="title"/>
          </p:nvPr>
        </p:nvSpPr>
        <p:spPr>
          <a:xfrm>
            <a:off x="1981200" y="274638"/>
            <a:ext cx="8229600" cy="831850"/>
          </a:xfrm>
        </p:spPr>
        <p:txBody>
          <a:bodyPr/>
          <a:lstStyle/>
          <a:p>
            <a:r>
              <a:rPr lang="zh-CN" altLang="en-US" dirty="0"/>
              <a:t>光纤</a:t>
            </a:r>
          </a:p>
        </p:txBody>
      </p:sp>
      <p:sp>
        <p:nvSpPr>
          <p:cNvPr id="303112" name="Rectangle 8">
            <a:extLst>
              <a:ext uri="{FF2B5EF4-FFF2-40B4-BE49-F238E27FC236}">
                <a16:creationId xmlns:a16="http://schemas.microsoft.com/office/drawing/2014/main" id="{A3B787AB-3EB8-4223-8909-E3B634845070}"/>
              </a:ext>
            </a:extLst>
          </p:cNvPr>
          <p:cNvSpPr>
            <a:spLocks noChangeArrowheads="1"/>
          </p:cNvSpPr>
          <p:nvPr/>
        </p:nvSpPr>
        <p:spPr bwMode="auto">
          <a:xfrm>
            <a:off x="2514600" y="1217613"/>
            <a:ext cx="41148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13" name="Rectangle 9">
            <a:extLst>
              <a:ext uri="{FF2B5EF4-FFF2-40B4-BE49-F238E27FC236}">
                <a16:creationId xmlns:a16="http://schemas.microsoft.com/office/drawing/2014/main" id="{45AA94F7-3BBC-429D-B260-46B15B53898E}"/>
              </a:ext>
            </a:extLst>
          </p:cNvPr>
          <p:cNvSpPr>
            <a:spLocks noChangeArrowheads="1"/>
          </p:cNvSpPr>
          <p:nvPr/>
        </p:nvSpPr>
        <p:spPr bwMode="auto">
          <a:xfrm>
            <a:off x="2514600" y="1446213"/>
            <a:ext cx="4114800" cy="381000"/>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14" name="Line 10">
            <a:extLst>
              <a:ext uri="{FF2B5EF4-FFF2-40B4-BE49-F238E27FC236}">
                <a16:creationId xmlns:a16="http://schemas.microsoft.com/office/drawing/2014/main" id="{348DEC03-E8CE-41EB-A63F-5DA43391F57B}"/>
              </a:ext>
            </a:extLst>
          </p:cNvPr>
          <p:cNvSpPr>
            <a:spLocks noChangeShapeType="1"/>
          </p:cNvSpPr>
          <p:nvPr/>
        </p:nvSpPr>
        <p:spPr bwMode="auto">
          <a:xfrm flipV="1">
            <a:off x="2514600" y="1446213"/>
            <a:ext cx="685800" cy="304800"/>
          </a:xfrm>
          <a:prstGeom prst="line">
            <a:avLst/>
          </a:prstGeom>
          <a:noFill/>
          <a:ln w="2857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3115" name="Line 11">
            <a:extLst>
              <a:ext uri="{FF2B5EF4-FFF2-40B4-BE49-F238E27FC236}">
                <a16:creationId xmlns:a16="http://schemas.microsoft.com/office/drawing/2014/main" id="{7D250BA0-5C9A-4D2E-9FED-0B40AA111825}"/>
              </a:ext>
            </a:extLst>
          </p:cNvPr>
          <p:cNvSpPr>
            <a:spLocks noChangeShapeType="1"/>
          </p:cNvSpPr>
          <p:nvPr/>
        </p:nvSpPr>
        <p:spPr bwMode="auto">
          <a:xfrm>
            <a:off x="3200400" y="1446213"/>
            <a:ext cx="838200" cy="381000"/>
          </a:xfrm>
          <a:prstGeom prst="line">
            <a:avLst/>
          </a:prstGeom>
          <a:noFill/>
          <a:ln w="2857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3116" name="Line 12">
            <a:extLst>
              <a:ext uri="{FF2B5EF4-FFF2-40B4-BE49-F238E27FC236}">
                <a16:creationId xmlns:a16="http://schemas.microsoft.com/office/drawing/2014/main" id="{169262CC-F53F-4F26-ABFC-E124285937A0}"/>
              </a:ext>
            </a:extLst>
          </p:cNvPr>
          <p:cNvSpPr>
            <a:spLocks noChangeShapeType="1"/>
          </p:cNvSpPr>
          <p:nvPr/>
        </p:nvSpPr>
        <p:spPr bwMode="auto">
          <a:xfrm flipV="1">
            <a:off x="4038600" y="1446213"/>
            <a:ext cx="685800" cy="381000"/>
          </a:xfrm>
          <a:prstGeom prst="line">
            <a:avLst/>
          </a:prstGeom>
          <a:noFill/>
          <a:ln w="2857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3117" name="Line 13">
            <a:extLst>
              <a:ext uri="{FF2B5EF4-FFF2-40B4-BE49-F238E27FC236}">
                <a16:creationId xmlns:a16="http://schemas.microsoft.com/office/drawing/2014/main" id="{F712B23D-74A6-4EF7-9151-89765C70218C}"/>
              </a:ext>
            </a:extLst>
          </p:cNvPr>
          <p:cNvSpPr>
            <a:spLocks noChangeShapeType="1"/>
          </p:cNvSpPr>
          <p:nvPr/>
        </p:nvSpPr>
        <p:spPr bwMode="auto">
          <a:xfrm>
            <a:off x="4724400" y="1446213"/>
            <a:ext cx="762000" cy="381000"/>
          </a:xfrm>
          <a:prstGeom prst="line">
            <a:avLst/>
          </a:prstGeom>
          <a:noFill/>
          <a:ln w="2857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3118" name="Line 14">
            <a:extLst>
              <a:ext uri="{FF2B5EF4-FFF2-40B4-BE49-F238E27FC236}">
                <a16:creationId xmlns:a16="http://schemas.microsoft.com/office/drawing/2014/main" id="{9DB2CF4C-BD4E-46D1-B205-B57BCD10CE8F}"/>
              </a:ext>
            </a:extLst>
          </p:cNvPr>
          <p:cNvSpPr>
            <a:spLocks noChangeShapeType="1"/>
          </p:cNvSpPr>
          <p:nvPr/>
        </p:nvSpPr>
        <p:spPr bwMode="auto">
          <a:xfrm flipV="1">
            <a:off x="5486400" y="1446213"/>
            <a:ext cx="685800" cy="381000"/>
          </a:xfrm>
          <a:prstGeom prst="line">
            <a:avLst/>
          </a:prstGeom>
          <a:noFill/>
          <a:ln w="2857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3119" name="Line 15">
            <a:extLst>
              <a:ext uri="{FF2B5EF4-FFF2-40B4-BE49-F238E27FC236}">
                <a16:creationId xmlns:a16="http://schemas.microsoft.com/office/drawing/2014/main" id="{C09934E3-D3C9-41E4-B75B-1423AD3AAF4F}"/>
              </a:ext>
            </a:extLst>
          </p:cNvPr>
          <p:cNvSpPr>
            <a:spLocks noChangeShapeType="1"/>
          </p:cNvSpPr>
          <p:nvPr/>
        </p:nvSpPr>
        <p:spPr bwMode="auto">
          <a:xfrm>
            <a:off x="6172200" y="1446213"/>
            <a:ext cx="457200" cy="228600"/>
          </a:xfrm>
          <a:prstGeom prst="line">
            <a:avLst/>
          </a:prstGeom>
          <a:noFill/>
          <a:ln w="2857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3120" name="Line 16">
            <a:extLst>
              <a:ext uri="{FF2B5EF4-FFF2-40B4-BE49-F238E27FC236}">
                <a16:creationId xmlns:a16="http://schemas.microsoft.com/office/drawing/2014/main" id="{F7D0370A-1585-45FB-97C5-C33E40B4F8F2}"/>
              </a:ext>
            </a:extLst>
          </p:cNvPr>
          <p:cNvSpPr>
            <a:spLocks noChangeShapeType="1"/>
          </p:cNvSpPr>
          <p:nvPr/>
        </p:nvSpPr>
        <p:spPr bwMode="auto">
          <a:xfrm flipH="1">
            <a:off x="1905000" y="1751013"/>
            <a:ext cx="609600" cy="609600"/>
          </a:xfrm>
          <a:prstGeom prst="line">
            <a:avLst/>
          </a:prstGeom>
          <a:noFill/>
          <a:ln w="28575">
            <a:solidFill>
              <a:srgbClr val="FF3300"/>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3121" name="Line 17">
            <a:extLst>
              <a:ext uri="{FF2B5EF4-FFF2-40B4-BE49-F238E27FC236}">
                <a16:creationId xmlns:a16="http://schemas.microsoft.com/office/drawing/2014/main" id="{C9719FFD-89C2-4288-9208-25AE9083DEE9}"/>
              </a:ext>
            </a:extLst>
          </p:cNvPr>
          <p:cNvSpPr>
            <a:spLocks noChangeShapeType="1"/>
          </p:cNvSpPr>
          <p:nvPr/>
        </p:nvSpPr>
        <p:spPr bwMode="auto">
          <a:xfrm>
            <a:off x="6629400" y="1674813"/>
            <a:ext cx="609600" cy="914400"/>
          </a:xfrm>
          <a:prstGeom prst="line">
            <a:avLst/>
          </a:prstGeom>
          <a:noFill/>
          <a:ln w="2857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3122" name="Line 18">
            <a:extLst>
              <a:ext uri="{FF2B5EF4-FFF2-40B4-BE49-F238E27FC236}">
                <a16:creationId xmlns:a16="http://schemas.microsoft.com/office/drawing/2014/main" id="{08463122-C90F-42D2-90BA-A998A0070879}"/>
              </a:ext>
            </a:extLst>
          </p:cNvPr>
          <p:cNvSpPr>
            <a:spLocks noChangeShapeType="1"/>
          </p:cNvSpPr>
          <p:nvPr/>
        </p:nvSpPr>
        <p:spPr bwMode="auto">
          <a:xfrm flipH="1">
            <a:off x="1981200" y="1751013"/>
            <a:ext cx="1066800" cy="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3123" name="Line 19">
            <a:extLst>
              <a:ext uri="{FF2B5EF4-FFF2-40B4-BE49-F238E27FC236}">
                <a16:creationId xmlns:a16="http://schemas.microsoft.com/office/drawing/2014/main" id="{70CBD084-3484-4C92-BE86-142778B7FEA3}"/>
              </a:ext>
            </a:extLst>
          </p:cNvPr>
          <p:cNvSpPr>
            <a:spLocks noChangeShapeType="1"/>
          </p:cNvSpPr>
          <p:nvPr/>
        </p:nvSpPr>
        <p:spPr bwMode="auto">
          <a:xfrm>
            <a:off x="6096000" y="1674813"/>
            <a:ext cx="1066800" cy="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3124" name="Oval 20">
            <a:extLst>
              <a:ext uri="{FF2B5EF4-FFF2-40B4-BE49-F238E27FC236}">
                <a16:creationId xmlns:a16="http://schemas.microsoft.com/office/drawing/2014/main" id="{F48EE49F-B58B-4CCE-B069-FA8989F52089}"/>
              </a:ext>
            </a:extLst>
          </p:cNvPr>
          <p:cNvSpPr>
            <a:spLocks noChangeArrowheads="1"/>
          </p:cNvSpPr>
          <p:nvPr/>
        </p:nvSpPr>
        <p:spPr bwMode="auto">
          <a:xfrm>
            <a:off x="4267200" y="4953000"/>
            <a:ext cx="152400" cy="228600"/>
          </a:xfrm>
          <a:prstGeom prst="ellipse">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25" name="Oval 21">
            <a:extLst>
              <a:ext uri="{FF2B5EF4-FFF2-40B4-BE49-F238E27FC236}">
                <a16:creationId xmlns:a16="http://schemas.microsoft.com/office/drawing/2014/main" id="{3C843217-648C-42AD-A3F0-472CB91FFDDF}"/>
              </a:ext>
            </a:extLst>
          </p:cNvPr>
          <p:cNvSpPr>
            <a:spLocks noChangeArrowheads="1"/>
          </p:cNvSpPr>
          <p:nvPr/>
        </p:nvSpPr>
        <p:spPr bwMode="auto">
          <a:xfrm>
            <a:off x="4419600" y="4953000"/>
            <a:ext cx="228600" cy="228600"/>
          </a:xfrm>
          <a:prstGeom prst="ellipse">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26" name="Oval 22">
            <a:extLst>
              <a:ext uri="{FF2B5EF4-FFF2-40B4-BE49-F238E27FC236}">
                <a16:creationId xmlns:a16="http://schemas.microsoft.com/office/drawing/2014/main" id="{906716D9-567E-4429-A798-5F4D1AC82DD8}"/>
              </a:ext>
            </a:extLst>
          </p:cNvPr>
          <p:cNvSpPr>
            <a:spLocks noChangeArrowheads="1"/>
          </p:cNvSpPr>
          <p:nvPr/>
        </p:nvSpPr>
        <p:spPr bwMode="auto">
          <a:xfrm>
            <a:off x="4648200" y="4953000"/>
            <a:ext cx="228600" cy="228600"/>
          </a:xfrm>
          <a:prstGeom prst="ellipse">
            <a:avLst/>
          </a:prstGeom>
          <a:solidFill>
            <a:srgbClr val="99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27" name="Oval 23">
            <a:extLst>
              <a:ext uri="{FF2B5EF4-FFF2-40B4-BE49-F238E27FC236}">
                <a16:creationId xmlns:a16="http://schemas.microsoft.com/office/drawing/2014/main" id="{3617AEA5-8866-4B53-BE43-246BF5557B1E}"/>
              </a:ext>
            </a:extLst>
          </p:cNvPr>
          <p:cNvSpPr>
            <a:spLocks noChangeArrowheads="1"/>
          </p:cNvSpPr>
          <p:nvPr/>
        </p:nvSpPr>
        <p:spPr bwMode="auto">
          <a:xfrm>
            <a:off x="4876800" y="4953000"/>
            <a:ext cx="228600" cy="228600"/>
          </a:xfrm>
          <a:prstGeom prst="ellipse">
            <a:avLst/>
          </a:prstGeom>
          <a:solidFill>
            <a:srgbClr val="CC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28" name="Oval 24">
            <a:extLst>
              <a:ext uri="{FF2B5EF4-FFF2-40B4-BE49-F238E27FC236}">
                <a16:creationId xmlns:a16="http://schemas.microsoft.com/office/drawing/2014/main" id="{B005BB8E-DE51-4D19-A8F0-EA00D381ABB1}"/>
              </a:ext>
            </a:extLst>
          </p:cNvPr>
          <p:cNvSpPr>
            <a:spLocks noChangeArrowheads="1"/>
          </p:cNvSpPr>
          <p:nvPr/>
        </p:nvSpPr>
        <p:spPr bwMode="auto">
          <a:xfrm>
            <a:off x="4343400" y="4724400"/>
            <a:ext cx="228600" cy="228600"/>
          </a:xfrm>
          <a:prstGeom prst="ellipse">
            <a:avLst/>
          </a:prstGeom>
          <a:solidFill>
            <a:srgbClr val="CC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29" name="Oval 25">
            <a:extLst>
              <a:ext uri="{FF2B5EF4-FFF2-40B4-BE49-F238E27FC236}">
                <a16:creationId xmlns:a16="http://schemas.microsoft.com/office/drawing/2014/main" id="{62D253F5-8777-4DD3-944B-71DD557553F3}"/>
              </a:ext>
            </a:extLst>
          </p:cNvPr>
          <p:cNvSpPr>
            <a:spLocks noChangeArrowheads="1"/>
          </p:cNvSpPr>
          <p:nvPr/>
        </p:nvSpPr>
        <p:spPr bwMode="auto">
          <a:xfrm>
            <a:off x="4572000" y="4724400"/>
            <a:ext cx="228600" cy="228600"/>
          </a:xfrm>
          <a:prstGeom prst="ellipse">
            <a:avLst/>
          </a:prstGeom>
          <a:solidFill>
            <a:srgbClr val="FFB19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30" name="Oval 26">
            <a:extLst>
              <a:ext uri="{FF2B5EF4-FFF2-40B4-BE49-F238E27FC236}">
                <a16:creationId xmlns:a16="http://schemas.microsoft.com/office/drawing/2014/main" id="{8697598D-4027-4CF9-B74E-30C15CC1030F}"/>
              </a:ext>
            </a:extLst>
          </p:cNvPr>
          <p:cNvSpPr>
            <a:spLocks noChangeArrowheads="1"/>
          </p:cNvSpPr>
          <p:nvPr/>
        </p:nvSpPr>
        <p:spPr bwMode="auto">
          <a:xfrm>
            <a:off x="4800600" y="4724400"/>
            <a:ext cx="228600" cy="228600"/>
          </a:xfrm>
          <a:prstGeom prst="ellipse">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31" name="Oval 27">
            <a:extLst>
              <a:ext uri="{FF2B5EF4-FFF2-40B4-BE49-F238E27FC236}">
                <a16:creationId xmlns:a16="http://schemas.microsoft.com/office/drawing/2014/main" id="{A575F08C-DEB6-4D4B-BF10-A820500284F5}"/>
              </a:ext>
            </a:extLst>
          </p:cNvPr>
          <p:cNvSpPr>
            <a:spLocks noChangeArrowheads="1"/>
          </p:cNvSpPr>
          <p:nvPr/>
        </p:nvSpPr>
        <p:spPr bwMode="auto">
          <a:xfrm>
            <a:off x="4495800" y="4495800"/>
            <a:ext cx="228600" cy="2286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32" name="Oval 28">
            <a:extLst>
              <a:ext uri="{FF2B5EF4-FFF2-40B4-BE49-F238E27FC236}">
                <a16:creationId xmlns:a16="http://schemas.microsoft.com/office/drawing/2014/main" id="{9173B57A-B1F9-436E-815C-F64C45CCD30D}"/>
              </a:ext>
            </a:extLst>
          </p:cNvPr>
          <p:cNvSpPr>
            <a:spLocks noChangeArrowheads="1"/>
          </p:cNvSpPr>
          <p:nvPr/>
        </p:nvSpPr>
        <p:spPr bwMode="auto">
          <a:xfrm>
            <a:off x="4724400" y="4495800"/>
            <a:ext cx="228600" cy="228600"/>
          </a:xfrm>
          <a:prstGeom prst="ellipse">
            <a:avLst/>
          </a:prstGeom>
          <a:solidFill>
            <a:srgbClr val="A5002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33" name="Oval 29">
            <a:extLst>
              <a:ext uri="{FF2B5EF4-FFF2-40B4-BE49-F238E27FC236}">
                <a16:creationId xmlns:a16="http://schemas.microsoft.com/office/drawing/2014/main" id="{F26833E2-6517-448C-B982-4B1F85AAA268}"/>
              </a:ext>
            </a:extLst>
          </p:cNvPr>
          <p:cNvSpPr>
            <a:spLocks noChangeArrowheads="1"/>
          </p:cNvSpPr>
          <p:nvPr/>
        </p:nvSpPr>
        <p:spPr bwMode="auto">
          <a:xfrm>
            <a:off x="5029200" y="4724400"/>
            <a:ext cx="228600" cy="228600"/>
          </a:xfrm>
          <a:prstGeom prst="ellipse">
            <a:avLst/>
          </a:prstGeom>
          <a:solidFill>
            <a:srgbClr val="66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34" name="Oval 30">
            <a:extLst>
              <a:ext uri="{FF2B5EF4-FFF2-40B4-BE49-F238E27FC236}">
                <a16:creationId xmlns:a16="http://schemas.microsoft.com/office/drawing/2014/main" id="{33583D89-FAEA-4F04-B321-44084B3D212F}"/>
              </a:ext>
            </a:extLst>
          </p:cNvPr>
          <p:cNvSpPr>
            <a:spLocks noChangeArrowheads="1"/>
          </p:cNvSpPr>
          <p:nvPr/>
        </p:nvSpPr>
        <p:spPr bwMode="auto">
          <a:xfrm>
            <a:off x="5105400" y="4953000"/>
            <a:ext cx="228600" cy="228600"/>
          </a:xfrm>
          <a:prstGeom prst="ellipse">
            <a:avLst/>
          </a:prstGeom>
          <a:solidFill>
            <a:srgbClr val="D6009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35" name="Oval 31">
            <a:extLst>
              <a:ext uri="{FF2B5EF4-FFF2-40B4-BE49-F238E27FC236}">
                <a16:creationId xmlns:a16="http://schemas.microsoft.com/office/drawing/2014/main" id="{79A53955-D5DC-4F9A-85BC-1EDD0C868C41}"/>
              </a:ext>
            </a:extLst>
          </p:cNvPr>
          <p:cNvSpPr>
            <a:spLocks noChangeArrowheads="1"/>
          </p:cNvSpPr>
          <p:nvPr/>
        </p:nvSpPr>
        <p:spPr bwMode="auto">
          <a:xfrm>
            <a:off x="4343400" y="5181600"/>
            <a:ext cx="228600" cy="228600"/>
          </a:xfrm>
          <a:prstGeom prst="ellipse">
            <a:avLst/>
          </a:prstGeom>
          <a:solidFill>
            <a:srgbClr val="66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36" name="Oval 32">
            <a:extLst>
              <a:ext uri="{FF2B5EF4-FFF2-40B4-BE49-F238E27FC236}">
                <a16:creationId xmlns:a16="http://schemas.microsoft.com/office/drawing/2014/main" id="{1E7F7867-03CF-407C-952F-CC655542CE00}"/>
              </a:ext>
            </a:extLst>
          </p:cNvPr>
          <p:cNvSpPr>
            <a:spLocks noChangeArrowheads="1"/>
          </p:cNvSpPr>
          <p:nvPr/>
        </p:nvSpPr>
        <p:spPr bwMode="auto">
          <a:xfrm>
            <a:off x="4572000" y="5181600"/>
            <a:ext cx="228600" cy="228600"/>
          </a:xfrm>
          <a:prstGeom prst="ellipse">
            <a:avLst/>
          </a:prstGeom>
          <a:solidFill>
            <a:srgbClr val="D6009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37" name="Oval 33">
            <a:extLst>
              <a:ext uri="{FF2B5EF4-FFF2-40B4-BE49-F238E27FC236}">
                <a16:creationId xmlns:a16="http://schemas.microsoft.com/office/drawing/2014/main" id="{7B9D6A38-5115-4D07-BF7B-7648512E51CD}"/>
              </a:ext>
            </a:extLst>
          </p:cNvPr>
          <p:cNvSpPr>
            <a:spLocks noChangeArrowheads="1"/>
          </p:cNvSpPr>
          <p:nvPr/>
        </p:nvSpPr>
        <p:spPr bwMode="auto">
          <a:xfrm>
            <a:off x="4800600" y="5181600"/>
            <a:ext cx="228600" cy="228600"/>
          </a:xfrm>
          <a:prstGeom prst="ellipse">
            <a:avLst/>
          </a:prstGeom>
          <a:solidFill>
            <a:srgbClr val="9933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38" name="Oval 34">
            <a:extLst>
              <a:ext uri="{FF2B5EF4-FFF2-40B4-BE49-F238E27FC236}">
                <a16:creationId xmlns:a16="http://schemas.microsoft.com/office/drawing/2014/main" id="{A29D6B39-049F-4A2D-AC90-0237B85B58EF}"/>
              </a:ext>
            </a:extLst>
          </p:cNvPr>
          <p:cNvSpPr>
            <a:spLocks noChangeArrowheads="1"/>
          </p:cNvSpPr>
          <p:nvPr/>
        </p:nvSpPr>
        <p:spPr bwMode="auto">
          <a:xfrm>
            <a:off x="5029200" y="5181600"/>
            <a:ext cx="228600" cy="228600"/>
          </a:xfrm>
          <a:prstGeom prst="ellipse">
            <a:avLst/>
          </a:prstGeom>
          <a:solidFill>
            <a:srgbClr val="EA96D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39" name="Oval 35">
            <a:extLst>
              <a:ext uri="{FF2B5EF4-FFF2-40B4-BE49-F238E27FC236}">
                <a16:creationId xmlns:a16="http://schemas.microsoft.com/office/drawing/2014/main" id="{44F1E26E-66C4-4D7F-A70F-C258446F1FBF}"/>
              </a:ext>
            </a:extLst>
          </p:cNvPr>
          <p:cNvSpPr>
            <a:spLocks noChangeArrowheads="1"/>
          </p:cNvSpPr>
          <p:nvPr/>
        </p:nvSpPr>
        <p:spPr bwMode="auto">
          <a:xfrm>
            <a:off x="4495800" y="5410200"/>
            <a:ext cx="228600" cy="228600"/>
          </a:xfrm>
          <a:prstGeom prst="ellipse">
            <a:avLst/>
          </a:prstGeom>
          <a:solidFill>
            <a:srgbClr val="BABFC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40" name="Oval 36">
            <a:extLst>
              <a:ext uri="{FF2B5EF4-FFF2-40B4-BE49-F238E27FC236}">
                <a16:creationId xmlns:a16="http://schemas.microsoft.com/office/drawing/2014/main" id="{A989F07D-FED7-467F-9B0C-7F1125A711D1}"/>
              </a:ext>
            </a:extLst>
          </p:cNvPr>
          <p:cNvSpPr>
            <a:spLocks noChangeArrowheads="1"/>
          </p:cNvSpPr>
          <p:nvPr/>
        </p:nvSpPr>
        <p:spPr bwMode="auto">
          <a:xfrm>
            <a:off x="4724400" y="5410200"/>
            <a:ext cx="228600" cy="228600"/>
          </a:xfrm>
          <a:prstGeom prst="ellipse">
            <a:avLst/>
          </a:prstGeom>
          <a:solidFill>
            <a:srgbClr val="ABE898"/>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41" name="Oval 37">
            <a:extLst>
              <a:ext uri="{FF2B5EF4-FFF2-40B4-BE49-F238E27FC236}">
                <a16:creationId xmlns:a16="http://schemas.microsoft.com/office/drawing/2014/main" id="{A2B87124-BFA1-4D02-AAB2-21603508DBFF}"/>
              </a:ext>
            </a:extLst>
          </p:cNvPr>
          <p:cNvSpPr>
            <a:spLocks noChangeArrowheads="1"/>
          </p:cNvSpPr>
          <p:nvPr/>
        </p:nvSpPr>
        <p:spPr bwMode="auto">
          <a:xfrm>
            <a:off x="4953000" y="5410200"/>
            <a:ext cx="228600" cy="228600"/>
          </a:xfrm>
          <a:prstGeom prst="ellipse">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42" name="Oval 38">
            <a:extLst>
              <a:ext uri="{FF2B5EF4-FFF2-40B4-BE49-F238E27FC236}">
                <a16:creationId xmlns:a16="http://schemas.microsoft.com/office/drawing/2014/main" id="{C5044C3C-EC1D-42FE-B66C-BB3891B0D930}"/>
              </a:ext>
            </a:extLst>
          </p:cNvPr>
          <p:cNvSpPr>
            <a:spLocks noChangeArrowheads="1"/>
          </p:cNvSpPr>
          <p:nvPr/>
        </p:nvSpPr>
        <p:spPr bwMode="auto">
          <a:xfrm>
            <a:off x="4953000" y="4495800"/>
            <a:ext cx="228600" cy="228600"/>
          </a:xfrm>
          <a:prstGeom prst="ellipse">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43" name="Oval 39">
            <a:extLst>
              <a:ext uri="{FF2B5EF4-FFF2-40B4-BE49-F238E27FC236}">
                <a16:creationId xmlns:a16="http://schemas.microsoft.com/office/drawing/2014/main" id="{9F363D61-11A1-4425-B62A-2EE446066B08}"/>
              </a:ext>
            </a:extLst>
          </p:cNvPr>
          <p:cNvSpPr>
            <a:spLocks noChangeArrowheads="1"/>
          </p:cNvSpPr>
          <p:nvPr/>
        </p:nvSpPr>
        <p:spPr bwMode="auto">
          <a:xfrm>
            <a:off x="5334000" y="4953000"/>
            <a:ext cx="228600" cy="228600"/>
          </a:xfrm>
          <a:prstGeom prst="ellipse">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44" name="Oval 40">
            <a:extLst>
              <a:ext uri="{FF2B5EF4-FFF2-40B4-BE49-F238E27FC236}">
                <a16:creationId xmlns:a16="http://schemas.microsoft.com/office/drawing/2014/main" id="{A36DBF1E-BC99-4D94-9CAD-B98CADD1F59F}"/>
              </a:ext>
            </a:extLst>
          </p:cNvPr>
          <p:cNvSpPr>
            <a:spLocks noChangeArrowheads="1"/>
          </p:cNvSpPr>
          <p:nvPr/>
        </p:nvSpPr>
        <p:spPr bwMode="auto">
          <a:xfrm>
            <a:off x="5257800" y="5181600"/>
            <a:ext cx="228600" cy="228600"/>
          </a:xfrm>
          <a:prstGeom prst="ellipse">
            <a:avLst/>
          </a:prstGeom>
          <a:solidFill>
            <a:srgbClr val="A58CF4"/>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45" name="Oval 41">
            <a:extLst>
              <a:ext uri="{FF2B5EF4-FFF2-40B4-BE49-F238E27FC236}">
                <a16:creationId xmlns:a16="http://schemas.microsoft.com/office/drawing/2014/main" id="{37F1918F-DC09-420F-A1BE-38DE39DDF0AB}"/>
              </a:ext>
            </a:extLst>
          </p:cNvPr>
          <p:cNvSpPr>
            <a:spLocks noChangeArrowheads="1"/>
          </p:cNvSpPr>
          <p:nvPr/>
        </p:nvSpPr>
        <p:spPr bwMode="auto">
          <a:xfrm>
            <a:off x="5257800" y="4724400"/>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46" name="Oval 42">
            <a:extLst>
              <a:ext uri="{FF2B5EF4-FFF2-40B4-BE49-F238E27FC236}">
                <a16:creationId xmlns:a16="http://schemas.microsoft.com/office/drawing/2014/main" id="{A245AE66-5A5D-46EC-80B1-1097CFDC957E}"/>
              </a:ext>
            </a:extLst>
          </p:cNvPr>
          <p:cNvSpPr>
            <a:spLocks noChangeArrowheads="1"/>
          </p:cNvSpPr>
          <p:nvPr/>
        </p:nvSpPr>
        <p:spPr bwMode="auto">
          <a:xfrm>
            <a:off x="5181600" y="5410200"/>
            <a:ext cx="228600" cy="228600"/>
          </a:xfrm>
          <a:prstGeom prst="ellipse">
            <a:avLst/>
          </a:prstGeom>
          <a:solidFill>
            <a:srgbClr val="008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47" name="Oval 43">
            <a:extLst>
              <a:ext uri="{FF2B5EF4-FFF2-40B4-BE49-F238E27FC236}">
                <a16:creationId xmlns:a16="http://schemas.microsoft.com/office/drawing/2014/main" id="{F1792675-4F28-4F08-8AA2-1A84761CDD64}"/>
              </a:ext>
            </a:extLst>
          </p:cNvPr>
          <p:cNvSpPr>
            <a:spLocks noChangeArrowheads="1"/>
          </p:cNvSpPr>
          <p:nvPr/>
        </p:nvSpPr>
        <p:spPr bwMode="auto">
          <a:xfrm>
            <a:off x="4648200" y="5638800"/>
            <a:ext cx="228600" cy="228600"/>
          </a:xfrm>
          <a:prstGeom prst="ellipse">
            <a:avLst/>
          </a:prstGeom>
          <a:solidFill>
            <a:srgbClr val="9933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48" name="Oval 44">
            <a:extLst>
              <a:ext uri="{FF2B5EF4-FFF2-40B4-BE49-F238E27FC236}">
                <a16:creationId xmlns:a16="http://schemas.microsoft.com/office/drawing/2014/main" id="{88CFE1F5-3336-4BE6-8761-5586CFB23E5A}"/>
              </a:ext>
            </a:extLst>
          </p:cNvPr>
          <p:cNvSpPr>
            <a:spLocks noChangeArrowheads="1"/>
          </p:cNvSpPr>
          <p:nvPr/>
        </p:nvSpPr>
        <p:spPr bwMode="auto">
          <a:xfrm>
            <a:off x="4876800" y="5638800"/>
            <a:ext cx="228600" cy="228600"/>
          </a:xfrm>
          <a:prstGeom prst="ellipse">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49" name="Oval 45">
            <a:extLst>
              <a:ext uri="{FF2B5EF4-FFF2-40B4-BE49-F238E27FC236}">
                <a16:creationId xmlns:a16="http://schemas.microsoft.com/office/drawing/2014/main" id="{5BDD3041-577A-4FD3-8F0A-174E6FC7348F}"/>
              </a:ext>
            </a:extLst>
          </p:cNvPr>
          <p:cNvSpPr>
            <a:spLocks noChangeArrowheads="1"/>
          </p:cNvSpPr>
          <p:nvPr/>
        </p:nvSpPr>
        <p:spPr bwMode="auto">
          <a:xfrm>
            <a:off x="5105400" y="5638800"/>
            <a:ext cx="228600" cy="152400"/>
          </a:xfrm>
          <a:prstGeom prst="ellipse">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50" name="Oval 46">
            <a:extLst>
              <a:ext uri="{FF2B5EF4-FFF2-40B4-BE49-F238E27FC236}">
                <a16:creationId xmlns:a16="http://schemas.microsoft.com/office/drawing/2014/main" id="{77BCE9C0-0E09-4F5A-B356-BD742C67EE2E}"/>
              </a:ext>
            </a:extLst>
          </p:cNvPr>
          <p:cNvSpPr>
            <a:spLocks noChangeArrowheads="1"/>
          </p:cNvSpPr>
          <p:nvPr/>
        </p:nvSpPr>
        <p:spPr bwMode="auto">
          <a:xfrm>
            <a:off x="4343400" y="5410200"/>
            <a:ext cx="228600" cy="228600"/>
          </a:xfrm>
          <a:prstGeom prst="ellipse">
            <a:avLst/>
          </a:prstGeom>
          <a:solidFill>
            <a:srgbClr val="86FA9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51" name="Oval 47">
            <a:extLst>
              <a:ext uri="{FF2B5EF4-FFF2-40B4-BE49-F238E27FC236}">
                <a16:creationId xmlns:a16="http://schemas.microsoft.com/office/drawing/2014/main" id="{0FC959BC-E799-423C-8E90-0BC0F5D56853}"/>
              </a:ext>
            </a:extLst>
          </p:cNvPr>
          <p:cNvSpPr>
            <a:spLocks noChangeArrowheads="1"/>
          </p:cNvSpPr>
          <p:nvPr/>
        </p:nvSpPr>
        <p:spPr bwMode="auto">
          <a:xfrm>
            <a:off x="4495800" y="5638800"/>
            <a:ext cx="152400" cy="228600"/>
          </a:xfrm>
          <a:prstGeom prst="ellipse">
            <a:avLst/>
          </a:prstGeom>
          <a:solidFill>
            <a:srgbClr val="9284F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52" name="Oval 48">
            <a:extLst>
              <a:ext uri="{FF2B5EF4-FFF2-40B4-BE49-F238E27FC236}">
                <a16:creationId xmlns:a16="http://schemas.microsoft.com/office/drawing/2014/main" id="{29627922-E27A-4AAD-AC92-7291B7E06B85}"/>
              </a:ext>
            </a:extLst>
          </p:cNvPr>
          <p:cNvSpPr>
            <a:spLocks noChangeArrowheads="1"/>
          </p:cNvSpPr>
          <p:nvPr/>
        </p:nvSpPr>
        <p:spPr bwMode="auto">
          <a:xfrm>
            <a:off x="8077200" y="4953000"/>
            <a:ext cx="152400" cy="228600"/>
          </a:xfrm>
          <a:prstGeom prst="ellipse">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53" name="Oval 49">
            <a:extLst>
              <a:ext uri="{FF2B5EF4-FFF2-40B4-BE49-F238E27FC236}">
                <a16:creationId xmlns:a16="http://schemas.microsoft.com/office/drawing/2014/main" id="{589C5699-859A-4999-93AC-320E33BB32C3}"/>
              </a:ext>
            </a:extLst>
          </p:cNvPr>
          <p:cNvSpPr>
            <a:spLocks noChangeArrowheads="1"/>
          </p:cNvSpPr>
          <p:nvPr/>
        </p:nvSpPr>
        <p:spPr bwMode="auto">
          <a:xfrm>
            <a:off x="8229600" y="4953000"/>
            <a:ext cx="228600" cy="228600"/>
          </a:xfrm>
          <a:prstGeom prst="ellipse">
            <a:avLst/>
          </a:prstGeom>
          <a:solidFill>
            <a:srgbClr val="D6009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54" name="Oval 50">
            <a:extLst>
              <a:ext uri="{FF2B5EF4-FFF2-40B4-BE49-F238E27FC236}">
                <a16:creationId xmlns:a16="http://schemas.microsoft.com/office/drawing/2014/main" id="{C11FA69B-FDCB-467C-83DD-69C4BBCB4E70}"/>
              </a:ext>
            </a:extLst>
          </p:cNvPr>
          <p:cNvSpPr>
            <a:spLocks noChangeArrowheads="1"/>
          </p:cNvSpPr>
          <p:nvPr/>
        </p:nvSpPr>
        <p:spPr bwMode="auto">
          <a:xfrm>
            <a:off x="8458200" y="4953000"/>
            <a:ext cx="228600" cy="228600"/>
          </a:xfrm>
          <a:prstGeom prst="ellipse">
            <a:avLst/>
          </a:prstGeom>
          <a:solidFill>
            <a:srgbClr val="CC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55" name="Oval 51">
            <a:extLst>
              <a:ext uri="{FF2B5EF4-FFF2-40B4-BE49-F238E27FC236}">
                <a16:creationId xmlns:a16="http://schemas.microsoft.com/office/drawing/2014/main" id="{2EE55978-9B0A-4ADE-886A-6DD2D4489D1D}"/>
              </a:ext>
            </a:extLst>
          </p:cNvPr>
          <p:cNvSpPr>
            <a:spLocks noChangeArrowheads="1"/>
          </p:cNvSpPr>
          <p:nvPr/>
        </p:nvSpPr>
        <p:spPr bwMode="auto">
          <a:xfrm>
            <a:off x="8686800" y="4953000"/>
            <a:ext cx="228600" cy="228600"/>
          </a:xfrm>
          <a:prstGeom prst="ellipse">
            <a:avLst/>
          </a:prstGeom>
          <a:solidFill>
            <a:srgbClr val="99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56" name="Oval 52">
            <a:extLst>
              <a:ext uri="{FF2B5EF4-FFF2-40B4-BE49-F238E27FC236}">
                <a16:creationId xmlns:a16="http://schemas.microsoft.com/office/drawing/2014/main" id="{A6FA6821-D3DE-4EEB-982F-DEC9BAEF5BC5}"/>
              </a:ext>
            </a:extLst>
          </p:cNvPr>
          <p:cNvSpPr>
            <a:spLocks noChangeArrowheads="1"/>
          </p:cNvSpPr>
          <p:nvPr/>
        </p:nvSpPr>
        <p:spPr bwMode="auto">
          <a:xfrm>
            <a:off x="8153400" y="4724400"/>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57" name="Oval 53">
            <a:extLst>
              <a:ext uri="{FF2B5EF4-FFF2-40B4-BE49-F238E27FC236}">
                <a16:creationId xmlns:a16="http://schemas.microsoft.com/office/drawing/2014/main" id="{EEE553F4-1881-49B7-B7C8-A2B1D912F96E}"/>
              </a:ext>
            </a:extLst>
          </p:cNvPr>
          <p:cNvSpPr>
            <a:spLocks noChangeArrowheads="1"/>
          </p:cNvSpPr>
          <p:nvPr/>
        </p:nvSpPr>
        <p:spPr bwMode="auto">
          <a:xfrm>
            <a:off x="8382000" y="4724400"/>
            <a:ext cx="228600" cy="228600"/>
          </a:xfrm>
          <a:prstGeom prst="ellipse">
            <a:avLst/>
          </a:prstGeom>
          <a:solidFill>
            <a:srgbClr val="66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58" name="Oval 54">
            <a:extLst>
              <a:ext uri="{FF2B5EF4-FFF2-40B4-BE49-F238E27FC236}">
                <a16:creationId xmlns:a16="http://schemas.microsoft.com/office/drawing/2014/main" id="{7E984BBD-37E8-43A7-8EF1-79A607BAA215}"/>
              </a:ext>
            </a:extLst>
          </p:cNvPr>
          <p:cNvSpPr>
            <a:spLocks noChangeArrowheads="1"/>
          </p:cNvSpPr>
          <p:nvPr/>
        </p:nvSpPr>
        <p:spPr bwMode="auto">
          <a:xfrm>
            <a:off x="8610600" y="4724400"/>
            <a:ext cx="228600" cy="228600"/>
          </a:xfrm>
          <a:prstGeom prst="ellipse">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59" name="Oval 55">
            <a:extLst>
              <a:ext uri="{FF2B5EF4-FFF2-40B4-BE49-F238E27FC236}">
                <a16:creationId xmlns:a16="http://schemas.microsoft.com/office/drawing/2014/main" id="{0E149E65-8F3C-4BC7-B9CE-13A43244D2A7}"/>
              </a:ext>
            </a:extLst>
          </p:cNvPr>
          <p:cNvSpPr>
            <a:spLocks noChangeArrowheads="1"/>
          </p:cNvSpPr>
          <p:nvPr/>
        </p:nvSpPr>
        <p:spPr bwMode="auto">
          <a:xfrm>
            <a:off x="8305800" y="4495800"/>
            <a:ext cx="228600" cy="228600"/>
          </a:xfrm>
          <a:prstGeom prst="ellipse">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60" name="Oval 56">
            <a:extLst>
              <a:ext uri="{FF2B5EF4-FFF2-40B4-BE49-F238E27FC236}">
                <a16:creationId xmlns:a16="http://schemas.microsoft.com/office/drawing/2014/main" id="{9A6825C0-09B0-44E9-8112-6D5015A92DFE}"/>
              </a:ext>
            </a:extLst>
          </p:cNvPr>
          <p:cNvSpPr>
            <a:spLocks noChangeArrowheads="1"/>
          </p:cNvSpPr>
          <p:nvPr/>
        </p:nvSpPr>
        <p:spPr bwMode="auto">
          <a:xfrm>
            <a:off x="8534400" y="4495800"/>
            <a:ext cx="228600" cy="228600"/>
          </a:xfrm>
          <a:prstGeom prst="ellipse">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61" name="Oval 57">
            <a:extLst>
              <a:ext uri="{FF2B5EF4-FFF2-40B4-BE49-F238E27FC236}">
                <a16:creationId xmlns:a16="http://schemas.microsoft.com/office/drawing/2014/main" id="{1C5089B5-4D66-4748-BF47-2D0DFAA75536}"/>
              </a:ext>
            </a:extLst>
          </p:cNvPr>
          <p:cNvSpPr>
            <a:spLocks noChangeArrowheads="1"/>
          </p:cNvSpPr>
          <p:nvPr/>
        </p:nvSpPr>
        <p:spPr bwMode="auto">
          <a:xfrm>
            <a:off x="8839200" y="4724400"/>
            <a:ext cx="228600" cy="228600"/>
          </a:xfrm>
          <a:prstGeom prst="ellipse">
            <a:avLst/>
          </a:prstGeom>
          <a:solidFill>
            <a:srgbClr val="FFB19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62" name="Oval 58">
            <a:extLst>
              <a:ext uri="{FF2B5EF4-FFF2-40B4-BE49-F238E27FC236}">
                <a16:creationId xmlns:a16="http://schemas.microsoft.com/office/drawing/2014/main" id="{05576B2D-3856-439B-80B6-8C509A633E22}"/>
              </a:ext>
            </a:extLst>
          </p:cNvPr>
          <p:cNvSpPr>
            <a:spLocks noChangeArrowheads="1"/>
          </p:cNvSpPr>
          <p:nvPr/>
        </p:nvSpPr>
        <p:spPr bwMode="auto">
          <a:xfrm>
            <a:off x="8915400" y="4953000"/>
            <a:ext cx="228600" cy="228600"/>
          </a:xfrm>
          <a:prstGeom prst="ellipse">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63" name="Oval 59">
            <a:extLst>
              <a:ext uri="{FF2B5EF4-FFF2-40B4-BE49-F238E27FC236}">
                <a16:creationId xmlns:a16="http://schemas.microsoft.com/office/drawing/2014/main" id="{FB5B64B1-5013-43D3-9D29-5AADAB06F908}"/>
              </a:ext>
            </a:extLst>
          </p:cNvPr>
          <p:cNvSpPr>
            <a:spLocks noChangeArrowheads="1"/>
          </p:cNvSpPr>
          <p:nvPr/>
        </p:nvSpPr>
        <p:spPr bwMode="auto">
          <a:xfrm>
            <a:off x="8153400" y="5181600"/>
            <a:ext cx="228600" cy="228600"/>
          </a:xfrm>
          <a:prstGeom prst="ellipse">
            <a:avLst/>
          </a:prstGeom>
          <a:solidFill>
            <a:srgbClr val="A58CF4"/>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64" name="Oval 60">
            <a:extLst>
              <a:ext uri="{FF2B5EF4-FFF2-40B4-BE49-F238E27FC236}">
                <a16:creationId xmlns:a16="http://schemas.microsoft.com/office/drawing/2014/main" id="{FDDC9639-EAD7-435F-B50D-AB3EF4A49D9F}"/>
              </a:ext>
            </a:extLst>
          </p:cNvPr>
          <p:cNvSpPr>
            <a:spLocks noChangeArrowheads="1"/>
          </p:cNvSpPr>
          <p:nvPr/>
        </p:nvSpPr>
        <p:spPr bwMode="auto">
          <a:xfrm>
            <a:off x="8382000" y="5181600"/>
            <a:ext cx="228600" cy="228600"/>
          </a:xfrm>
          <a:prstGeom prst="ellipse">
            <a:avLst/>
          </a:prstGeom>
          <a:solidFill>
            <a:srgbClr val="EA96D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65" name="Oval 61">
            <a:extLst>
              <a:ext uri="{FF2B5EF4-FFF2-40B4-BE49-F238E27FC236}">
                <a16:creationId xmlns:a16="http://schemas.microsoft.com/office/drawing/2014/main" id="{31E540B3-C699-4864-A2FD-0D1EF327C0F4}"/>
              </a:ext>
            </a:extLst>
          </p:cNvPr>
          <p:cNvSpPr>
            <a:spLocks noChangeArrowheads="1"/>
          </p:cNvSpPr>
          <p:nvPr/>
        </p:nvSpPr>
        <p:spPr bwMode="auto">
          <a:xfrm>
            <a:off x="8610600" y="5181600"/>
            <a:ext cx="228600" cy="228600"/>
          </a:xfrm>
          <a:prstGeom prst="ellipse">
            <a:avLst/>
          </a:prstGeom>
          <a:solidFill>
            <a:srgbClr val="9933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66" name="Oval 62">
            <a:extLst>
              <a:ext uri="{FF2B5EF4-FFF2-40B4-BE49-F238E27FC236}">
                <a16:creationId xmlns:a16="http://schemas.microsoft.com/office/drawing/2014/main" id="{7E5C1998-7A72-4463-B4E2-7088584DEA35}"/>
              </a:ext>
            </a:extLst>
          </p:cNvPr>
          <p:cNvSpPr>
            <a:spLocks noChangeArrowheads="1"/>
          </p:cNvSpPr>
          <p:nvPr/>
        </p:nvSpPr>
        <p:spPr bwMode="auto">
          <a:xfrm>
            <a:off x="8839200" y="5181600"/>
            <a:ext cx="228600" cy="228600"/>
          </a:xfrm>
          <a:prstGeom prst="ellipse">
            <a:avLst/>
          </a:prstGeom>
          <a:solidFill>
            <a:srgbClr val="D6009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67" name="Oval 63">
            <a:extLst>
              <a:ext uri="{FF2B5EF4-FFF2-40B4-BE49-F238E27FC236}">
                <a16:creationId xmlns:a16="http://schemas.microsoft.com/office/drawing/2014/main" id="{AA128FA7-ED86-4172-93C7-97C9A8926485}"/>
              </a:ext>
            </a:extLst>
          </p:cNvPr>
          <p:cNvSpPr>
            <a:spLocks noChangeArrowheads="1"/>
          </p:cNvSpPr>
          <p:nvPr/>
        </p:nvSpPr>
        <p:spPr bwMode="auto">
          <a:xfrm>
            <a:off x="8305800" y="5410200"/>
            <a:ext cx="228600" cy="228600"/>
          </a:xfrm>
          <a:prstGeom prst="ellipse">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68" name="Oval 64">
            <a:extLst>
              <a:ext uri="{FF2B5EF4-FFF2-40B4-BE49-F238E27FC236}">
                <a16:creationId xmlns:a16="http://schemas.microsoft.com/office/drawing/2014/main" id="{1A4581F8-514D-4E9F-9821-4D6F9B094AC5}"/>
              </a:ext>
            </a:extLst>
          </p:cNvPr>
          <p:cNvSpPr>
            <a:spLocks noChangeArrowheads="1"/>
          </p:cNvSpPr>
          <p:nvPr/>
        </p:nvSpPr>
        <p:spPr bwMode="auto">
          <a:xfrm>
            <a:off x="8534400" y="5410200"/>
            <a:ext cx="228600" cy="228600"/>
          </a:xfrm>
          <a:prstGeom prst="ellipse">
            <a:avLst/>
          </a:prstGeom>
          <a:solidFill>
            <a:srgbClr val="ABE898"/>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69" name="Oval 65">
            <a:extLst>
              <a:ext uri="{FF2B5EF4-FFF2-40B4-BE49-F238E27FC236}">
                <a16:creationId xmlns:a16="http://schemas.microsoft.com/office/drawing/2014/main" id="{20E8ABFC-6DFC-4717-B126-5C84AC912126}"/>
              </a:ext>
            </a:extLst>
          </p:cNvPr>
          <p:cNvSpPr>
            <a:spLocks noChangeArrowheads="1"/>
          </p:cNvSpPr>
          <p:nvPr/>
        </p:nvSpPr>
        <p:spPr bwMode="auto">
          <a:xfrm>
            <a:off x="8763000" y="5410200"/>
            <a:ext cx="228600" cy="228600"/>
          </a:xfrm>
          <a:prstGeom prst="ellipse">
            <a:avLst/>
          </a:prstGeom>
          <a:solidFill>
            <a:srgbClr val="BABFC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70" name="Oval 66">
            <a:extLst>
              <a:ext uri="{FF2B5EF4-FFF2-40B4-BE49-F238E27FC236}">
                <a16:creationId xmlns:a16="http://schemas.microsoft.com/office/drawing/2014/main" id="{2E77AB37-00AE-4992-9BB3-E02543AD9D94}"/>
              </a:ext>
            </a:extLst>
          </p:cNvPr>
          <p:cNvSpPr>
            <a:spLocks noChangeArrowheads="1"/>
          </p:cNvSpPr>
          <p:nvPr/>
        </p:nvSpPr>
        <p:spPr bwMode="auto">
          <a:xfrm>
            <a:off x="8763000" y="4495800"/>
            <a:ext cx="228600" cy="228600"/>
          </a:xfrm>
          <a:prstGeom prst="ellipse">
            <a:avLst/>
          </a:prstGeom>
          <a:solidFill>
            <a:srgbClr val="A5002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71" name="Oval 67">
            <a:extLst>
              <a:ext uri="{FF2B5EF4-FFF2-40B4-BE49-F238E27FC236}">
                <a16:creationId xmlns:a16="http://schemas.microsoft.com/office/drawing/2014/main" id="{20456B1D-6265-4293-BABE-4705978CD082}"/>
              </a:ext>
            </a:extLst>
          </p:cNvPr>
          <p:cNvSpPr>
            <a:spLocks noChangeArrowheads="1"/>
          </p:cNvSpPr>
          <p:nvPr/>
        </p:nvSpPr>
        <p:spPr bwMode="auto">
          <a:xfrm>
            <a:off x="9144000" y="4953000"/>
            <a:ext cx="228600" cy="228600"/>
          </a:xfrm>
          <a:prstGeom prst="ellipse">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72" name="Oval 68">
            <a:extLst>
              <a:ext uri="{FF2B5EF4-FFF2-40B4-BE49-F238E27FC236}">
                <a16:creationId xmlns:a16="http://schemas.microsoft.com/office/drawing/2014/main" id="{D24FD31C-9ACD-4C30-A572-7CA4528195FC}"/>
              </a:ext>
            </a:extLst>
          </p:cNvPr>
          <p:cNvSpPr>
            <a:spLocks noChangeArrowheads="1"/>
          </p:cNvSpPr>
          <p:nvPr/>
        </p:nvSpPr>
        <p:spPr bwMode="auto">
          <a:xfrm>
            <a:off x="9067800" y="5181600"/>
            <a:ext cx="228600" cy="228600"/>
          </a:xfrm>
          <a:prstGeom prst="ellipse">
            <a:avLst/>
          </a:prstGeom>
          <a:solidFill>
            <a:srgbClr val="66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73" name="Oval 69">
            <a:extLst>
              <a:ext uri="{FF2B5EF4-FFF2-40B4-BE49-F238E27FC236}">
                <a16:creationId xmlns:a16="http://schemas.microsoft.com/office/drawing/2014/main" id="{3A13C85C-0177-4BC4-98BE-20F300E980CD}"/>
              </a:ext>
            </a:extLst>
          </p:cNvPr>
          <p:cNvSpPr>
            <a:spLocks noChangeArrowheads="1"/>
          </p:cNvSpPr>
          <p:nvPr/>
        </p:nvSpPr>
        <p:spPr bwMode="auto">
          <a:xfrm>
            <a:off x="9067800" y="4724400"/>
            <a:ext cx="228600" cy="228600"/>
          </a:xfrm>
          <a:prstGeom prst="ellipse">
            <a:avLst/>
          </a:prstGeom>
          <a:solidFill>
            <a:srgbClr val="CC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74" name="Oval 70">
            <a:extLst>
              <a:ext uri="{FF2B5EF4-FFF2-40B4-BE49-F238E27FC236}">
                <a16:creationId xmlns:a16="http://schemas.microsoft.com/office/drawing/2014/main" id="{CB906C89-D12D-47B4-AA88-CF68AEDBA1C9}"/>
              </a:ext>
            </a:extLst>
          </p:cNvPr>
          <p:cNvSpPr>
            <a:spLocks noChangeArrowheads="1"/>
          </p:cNvSpPr>
          <p:nvPr/>
        </p:nvSpPr>
        <p:spPr bwMode="auto">
          <a:xfrm>
            <a:off x="8991600" y="4495800"/>
            <a:ext cx="228600" cy="2286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75" name="Oval 71">
            <a:extLst>
              <a:ext uri="{FF2B5EF4-FFF2-40B4-BE49-F238E27FC236}">
                <a16:creationId xmlns:a16="http://schemas.microsoft.com/office/drawing/2014/main" id="{B1D30525-ACDB-4077-B2A8-DD172D51AB5E}"/>
              </a:ext>
            </a:extLst>
          </p:cNvPr>
          <p:cNvSpPr>
            <a:spLocks noChangeArrowheads="1"/>
          </p:cNvSpPr>
          <p:nvPr/>
        </p:nvSpPr>
        <p:spPr bwMode="auto">
          <a:xfrm>
            <a:off x="8991600" y="5410200"/>
            <a:ext cx="228600" cy="228600"/>
          </a:xfrm>
          <a:prstGeom prst="ellipse">
            <a:avLst/>
          </a:prstGeom>
          <a:solidFill>
            <a:srgbClr val="86FA9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76" name="Oval 72">
            <a:extLst>
              <a:ext uri="{FF2B5EF4-FFF2-40B4-BE49-F238E27FC236}">
                <a16:creationId xmlns:a16="http://schemas.microsoft.com/office/drawing/2014/main" id="{33A8ABA3-F617-46C5-A6C9-126C6BE68E6B}"/>
              </a:ext>
            </a:extLst>
          </p:cNvPr>
          <p:cNvSpPr>
            <a:spLocks noChangeArrowheads="1"/>
          </p:cNvSpPr>
          <p:nvPr/>
        </p:nvSpPr>
        <p:spPr bwMode="auto">
          <a:xfrm>
            <a:off x="8458200" y="5638800"/>
            <a:ext cx="228600" cy="228600"/>
          </a:xfrm>
          <a:prstGeom prst="ellipse">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77" name="Oval 73">
            <a:extLst>
              <a:ext uri="{FF2B5EF4-FFF2-40B4-BE49-F238E27FC236}">
                <a16:creationId xmlns:a16="http://schemas.microsoft.com/office/drawing/2014/main" id="{9E481498-04BF-48C3-9059-32FB94769BE4}"/>
              </a:ext>
            </a:extLst>
          </p:cNvPr>
          <p:cNvSpPr>
            <a:spLocks noChangeArrowheads="1"/>
          </p:cNvSpPr>
          <p:nvPr/>
        </p:nvSpPr>
        <p:spPr bwMode="auto">
          <a:xfrm>
            <a:off x="8686800" y="5638800"/>
            <a:ext cx="228600" cy="228600"/>
          </a:xfrm>
          <a:prstGeom prst="ellipse">
            <a:avLst/>
          </a:prstGeom>
          <a:solidFill>
            <a:srgbClr val="9933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78" name="Oval 74">
            <a:extLst>
              <a:ext uri="{FF2B5EF4-FFF2-40B4-BE49-F238E27FC236}">
                <a16:creationId xmlns:a16="http://schemas.microsoft.com/office/drawing/2014/main" id="{8F8C347D-6E90-40E7-98CD-9A85B3C64088}"/>
              </a:ext>
            </a:extLst>
          </p:cNvPr>
          <p:cNvSpPr>
            <a:spLocks noChangeArrowheads="1"/>
          </p:cNvSpPr>
          <p:nvPr/>
        </p:nvSpPr>
        <p:spPr bwMode="auto">
          <a:xfrm>
            <a:off x="8915400" y="5638800"/>
            <a:ext cx="228600" cy="152400"/>
          </a:xfrm>
          <a:prstGeom prst="ellipse">
            <a:avLst/>
          </a:prstGeom>
          <a:solidFill>
            <a:srgbClr val="9284F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79" name="Oval 75">
            <a:extLst>
              <a:ext uri="{FF2B5EF4-FFF2-40B4-BE49-F238E27FC236}">
                <a16:creationId xmlns:a16="http://schemas.microsoft.com/office/drawing/2014/main" id="{95FE13AC-09D5-402E-8FB6-16AD96BD36C8}"/>
              </a:ext>
            </a:extLst>
          </p:cNvPr>
          <p:cNvSpPr>
            <a:spLocks noChangeArrowheads="1"/>
          </p:cNvSpPr>
          <p:nvPr/>
        </p:nvSpPr>
        <p:spPr bwMode="auto">
          <a:xfrm>
            <a:off x="8153400" y="5410200"/>
            <a:ext cx="228600" cy="228600"/>
          </a:xfrm>
          <a:prstGeom prst="ellipse">
            <a:avLst/>
          </a:prstGeom>
          <a:solidFill>
            <a:srgbClr val="008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80" name="Oval 76">
            <a:extLst>
              <a:ext uri="{FF2B5EF4-FFF2-40B4-BE49-F238E27FC236}">
                <a16:creationId xmlns:a16="http://schemas.microsoft.com/office/drawing/2014/main" id="{B79F7A6F-27BD-49B1-993D-F1067CDFAD93}"/>
              </a:ext>
            </a:extLst>
          </p:cNvPr>
          <p:cNvSpPr>
            <a:spLocks noChangeArrowheads="1"/>
          </p:cNvSpPr>
          <p:nvPr/>
        </p:nvSpPr>
        <p:spPr bwMode="auto">
          <a:xfrm>
            <a:off x="8305800" y="5638800"/>
            <a:ext cx="152400" cy="228600"/>
          </a:xfrm>
          <a:prstGeom prst="ellipse">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81" name="Oval 77">
            <a:extLst>
              <a:ext uri="{FF2B5EF4-FFF2-40B4-BE49-F238E27FC236}">
                <a16:creationId xmlns:a16="http://schemas.microsoft.com/office/drawing/2014/main" id="{169AC234-A2BE-4018-9575-CF137DD8F219}"/>
              </a:ext>
            </a:extLst>
          </p:cNvPr>
          <p:cNvSpPr>
            <a:spLocks noChangeArrowheads="1"/>
          </p:cNvSpPr>
          <p:nvPr/>
        </p:nvSpPr>
        <p:spPr bwMode="auto">
          <a:xfrm>
            <a:off x="5181600" y="4495800"/>
            <a:ext cx="228600" cy="228600"/>
          </a:xfrm>
          <a:prstGeom prst="ellipse">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82" name="Line 78">
            <a:extLst>
              <a:ext uri="{FF2B5EF4-FFF2-40B4-BE49-F238E27FC236}">
                <a16:creationId xmlns:a16="http://schemas.microsoft.com/office/drawing/2014/main" id="{BC04F3F7-E85C-4162-B0A1-C16EB5EB8A33}"/>
              </a:ext>
            </a:extLst>
          </p:cNvPr>
          <p:cNvSpPr>
            <a:spLocks noChangeShapeType="1"/>
          </p:cNvSpPr>
          <p:nvPr/>
        </p:nvSpPr>
        <p:spPr bwMode="auto">
          <a:xfrm>
            <a:off x="5257800" y="4572000"/>
            <a:ext cx="0" cy="1143000"/>
          </a:xfrm>
          <a:prstGeom prst="line">
            <a:avLst/>
          </a:prstGeom>
          <a:noFill/>
          <a:ln w="76200">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3183" name="Line 79">
            <a:extLst>
              <a:ext uri="{FF2B5EF4-FFF2-40B4-BE49-F238E27FC236}">
                <a16:creationId xmlns:a16="http://schemas.microsoft.com/office/drawing/2014/main" id="{CD15BCEB-6718-4928-9074-2CA5B74303FF}"/>
              </a:ext>
            </a:extLst>
          </p:cNvPr>
          <p:cNvSpPr>
            <a:spLocks noChangeShapeType="1"/>
          </p:cNvSpPr>
          <p:nvPr/>
        </p:nvSpPr>
        <p:spPr bwMode="auto">
          <a:xfrm>
            <a:off x="4572000" y="4572000"/>
            <a:ext cx="685800" cy="0"/>
          </a:xfrm>
          <a:prstGeom prst="line">
            <a:avLst/>
          </a:prstGeom>
          <a:noFill/>
          <a:ln w="76200">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3184" name="Line 80">
            <a:extLst>
              <a:ext uri="{FF2B5EF4-FFF2-40B4-BE49-F238E27FC236}">
                <a16:creationId xmlns:a16="http://schemas.microsoft.com/office/drawing/2014/main" id="{931264E1-A2F4-4610-99E8-9730C262C5C0}"/>
              </a:ext>
            </a:extLst>
          </p:cNvPr>
          <p:cNvSpPr>
            <a:spLocks noChangeShapeType="1"/>
          </p:cNvSpPr>
          <p:nvPr/>
        </p:nvSpPr>
        <p:spPr bwMode="auto">
          <a:xfrm>
            <a:off x="4724400" y="5105400"/>
            <a:ext cx="533400" cy="0"/>
          </a:xfrm>
          <a:prstGeom prst="line">
            <a:avLst/>
          </a:prstGeom>
          <a:noFill/>
          <a:ln w="76200">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3185" name="Line 81">
            <a:extLst>
              <a:ext uri="{FF2B5EF4-FFF2-40B4-BE49-F238E27FC236}">
                <a16:creationId xmlns:a16="http://schemas.microsoft.com/office/drawing/2014/main" id="{AFC26ACB-9116-43D7-AB80-C28AF8065E86}"/>
              </a:ext>
            </a:extLst>
          </p:cNvPr>
          <p:cNvSpPr>
            <a:spLocks noChangeShapeType="1"/>
          </p:cNvSpPr>
          <p:nvPr/>
        </p:nvSpPr>
        <p:spPr bwMode="auto">
          <a:xfrm rot="20410688" flipH="1">
            <a:off x="2667000" y="4953000"/>
            <a:ext cx="1588" cy="1143000"/>
          </a:xfrm>
          <a:prstGeom prst="line">
            <a:avLst/>
          </a:prstGeom>
          <a:noFill/>
          <a:ln w="76200">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3186" name="Line 82">
            <a:extLst>
              <a:ext uri="{FF2B5EF4-FFF2-40B4-BE49-F238E27FC236}">
                <a16:creationId xmlns:a16="http://schemas.microsoft.com/office/drawing/2014/main" id="{A8452E41-4D5C-4664-9632-CA031AFAD588}"/>
              </a:ext>
            </a:extLst>
          </p:cNvPr>
          <p:cNvSpPr>
            <a:spLocks noChangeShapeType="1"/>
          </p:cNvSpPr>
          <p:nvPr/>
        </p:nvSpPr>
        <p:spPr bwMode="auto">
          <a:xfrm rot="20086030" flipH="1">
            <a:off x="2438400" y="4799014"/>
            <a:ext cx="609600" cy="1587"/>
          </a:xfrm>
          <a:prstGeom prst="line">
            <a:avLst/>
          </a:prstGeom>
          <a:noFill/>
          <a:ln w="76200">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3187" name="Line 83">
            <a:extLst>
              <a:ext uri="{FF2B5EF4-FFF2-40B4-BE49-F238E27FC236}">
                <a16:creationId xmlns:a16="http://schemas.microsoft.com/office/drawing/2014/main" id="{A1D77AEF-89B9-4E3B-9F0F-0EA2A7178C80}"/>
              </a:ext>
            </a:extLst>
          </p:cNvPr>
          <p:cNvSpPr>
            <a:spLocks noChangeShapeType="1"/>
          </p:cNvSpPr>
          <p:nvPr/>
        </p:nvSpPr>
        <p:spPr bwMode="auto">
          <a:xfrm rot="20197392" flipH="1">
            <a:off x="2667000" y="5408614"/>
            <a:ext cx="533400" cy="1587"/>
          </a:xfrm>
          <a:prstGeom prst="line">
            <a:avLst/>
          </a:prstGeom>
          <a:noFill/>
          <a:ln w="76200">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3188" name="Line 84">
            <a:extLst>
              <a:ext uri="{FF2B5EF4-FFF2-40B4-BE49-F238E27FC236}">
                <a16:creationId xmlns:a16="http://schemas.microsoft.com/office/drawing/2014/main" id="{77228DB7-3EDE-4E88-882A-25084F8E6FC8}"/>
              </a:ext>
            </a:extLst>
          </p:cNvPr>
          <p:cNvSpPr>
            <a:spLocks noChangeShapeType="1"/>
          </p:cNvSpPr>
          <p:nvPr/>
        </p:nvSpPr>
        <p:spPr bwMode="auto">
          <a:xfrm flipH="1">
            <a:off x="8382000" y="4572000"/>
            <a:ext cx="0" cy="1143000"/>
          </a:xfrm>
          <a:prstGeom prst="line">
            <a:avLst/>
          </a:prstGeom>
          <a:noFill/>
          <a:ln w="76200">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3189" name="Line 85">
            <a:extLst>
              <a:ext uri="{FF2B5EF4-FFF2-40B4-BE49-F238E27FC236}">
                <a16:creationId xmlns:a16="http://schemas.microsoft.com/office/drawing/2014/main" id="{BE2381C0-457E-413C-ADAA-02D3A3AD42C6}"/>
              </a:ext>
            </a:extLst>
          </p:cNvPr>
          <p:cNvSpPr>
            <a:spLocks noChangeShapeType="1"/>
          </p:cNvSpPr>
          <p:nvPr/>
        </p:nvSpPr>
        <p:spPr bwMode="auto">
          <a:xfrm flipH="1">
            <a:off x="8382000" y="4572000"/>
            <a:ext cx="609600" cy="0"/>
          </a:xfrm>
          <a:prstGeom prst="line">
            <a:avLst/>
          </a:prstGeom>
          <a:noFill/>
          <a:ln w="76200">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3190" name="Line 86">
            <a:extLst>
              <a:ext uri="{FF2B5EF4-FFF2-40B4-BE49-F238E27FC236}">
                <a16:creationId xmlns:a16="http://schemas.microsoft.com/office/drawing/2014/main" id="{7F467AB8-9092-48DD-BD62-3F759FFF906C}"/>
              </a:ext>
            </a:extLst>
          </p:cNvPr>
          <p:cNvSpPr>
            <a:spLocks noChangeShapeType="1"/>
          </p:cNvSpPr>
          <p:nvPr/>
        </p:nvSpPr>
        <p:spPr bwMode="auto">
          <a:xfrm flipH="1">
            <a:off x="8382000" y="5105400"/>
            <a:ext cx="533400" cy="0"/>
          </a:xfrm>
          <a:prstGeom prst="line">
            <a:avLst/>
          </a:prstGeom>
          <a:noFill/>
          <a:ln w="76200">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3191" name="Line 87">
            <a:extLst>
              <a:ext uri="{FF2B5EF4-FFF2-40B4-BE49-F238E27FC236}">
                <a16:creationId xmlns:a16="http://schemas.microsoft.com/office/drawing/2014/main" id="{B752D8D2-5F0F-4B6A-A9B4-BC1C4758CB43}"/>
              </a:ext>
            </a:extLst>
          </p:cNvPr>
          <p:cNvSpPr>
            <a:spLocks noChangeShapeType="1"/>
          </p:cNvSpPr>
          <p:nvPr/>
        </p:nvSpPr>
        <p:spPr bwMode="auto">
          <a:xfrm flipH="1" flipV="1">
            <a:off x="1905000" y="836613"/>
            <a:ext cx="609600" cy="914400"/>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92" name="Line 88">
            <a:extLst>
              <a:ext uri="{FF2B5EF4-FFF2-40B4-BE49-F238E27FC236}">
                <a16:creationId xmlns:a16="http://schemas.microsoft.com/office/drawing/2014/main" id="{7663CF54-B17C-4FAF-A063-C115CBF3E96C}"/>
              </a:ext>
            </a:extLst>
          </p:cNvPr>
          <p:cNvSpPr>
            <a:spLocks noChangeShapeType="1"/>
          </p:cNvSpPr>
          <p:nvPr/>
        </p:nvSpPr>
        <p:spPr bwMode="auto">
          <a:xfrm flipH="1">
            <a:off x="1828800" y="1751013"/>
            <a:ext cx="685800" cy="914400"/>
          </a:xfrm>
          <a:prstGeom prst="line">
            <a:avLst/>
          </a:prstGeom>
          <a:noFill/>
          <a:ln w="2857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193" name="Text Box 89">
            <a:extLst>
              <a:ext uri="{FF2B5EF4-FFF2-40B4-BE49-F238E27FC236}">
                <a16:creationId xmlns:a16="http://schemas.microsoft.com/office/drawing/2014/main" id="{A7278DE8-32F8-4DC4-AEE3-5EB4735E0B98}"/>
              </a:ext>
            </a:extLst>
          </p:cNvPr>
          <p:cNvSpPr txBox="1">
            <a:spLocks noChangeArrowheads="1"/>
          </p:cNvSpPr>
          <p:nvPr/>
        </p:nvSpPr>
        <p:spPr bwMode="auto">
          <a:xfrm>
            <a:off x="7248525" y="1700213"/>
            <a:ext cx="2978150" cy="10668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3200">
                <a:latin typeface="Times New Roman" panose="02020603050405020304" pitchFamily="18" charset="0"/>
              </a:rPr>
              <a:t>单根光线不能传输图像</a:t>
            </a:r>
          </a:p>
        </p:txBody>
      </p:sp>
      <p:sp>
        <p:nvSpPr>
          <p:cNvPr id="303194" name="Text Box 90">
            <a:extLst>
              <a:ext uri="{FF2B5EF4-FFF2-40B4-BE49-F238E27FC236}">
                <a16:creationId xmlns:a16="http://schemas.microsoft.com/office/drawing/2014/main" id="{05BA9A04-8F6E-41DD-A47F-52F78A541ECE}"/>
              </a:ext>
            </a:extLst>
          </p:cNvPr>
          <p:cNvSpPr txBox="1">
            <a:spLocks noChangeArrowheads="1"/>
          </p:cNvSpPr>
          <p:nvPr/>
        </p:nvSpPr>
        <p:spPr bwMode="auto">
          <a:xfrm>
            <a:off x="8183564" y="2852738"/>
            <a:ext cx="2301875" cy="10668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3200">
                <a:latin typeface="Times New Roman" panose="02020603050405020304" pitchFamily="18" charset="0"/>
              </a:rPr>
              <a:t>依靠集束光线传输图像</a:t>
            </a:r>
          </a:p>
        </p:txBody>
      </p:sp>
      <p:sp>
        <p:nvSpPr>
          <p:cNvPr id="303195" name="Line 91">
            <a:extLst>
              <a:ext uri="{FF2B5EF4-FFF2-40B4-BE49-F238E27FC236}">
                <a16:creationId xmlns:a16="http://schemas.microsoft.com/office/drawing/2014/main" id="{FEC8AA29-0B55-4E8E-B311-6CABDE8398D4}"/>
              </a:ext>
            </a:extLst>
          </p:cNvPr>
          <p:cNvSpPr>
            <a:spLocks noChangeShapeType="1"/>
          </p:cNvSpPr>
          <p:nvPr/>
        </p:nvSpPr>
        <p:spPr bwMode="auto">
          <a:xfrm>
            <a:off x="3216275" y="1089026"/>
            <a:ext cx="0" cy="720725"/>
          </a:xfrm>
          <a:prstGeom prst="line">
            <a:avLst/>
          </a:prstGeom>
          <a:noFill/>
          <a:ln w="19050">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3212" name="Group 108">
            <a:extLst>
              <a:ext uri="{FF2B5EF4-FFF2-40B4-BE49-F238E27FC236}">
                <a16:creationId xmlns:a16="http://schemas.microsoft.com/office/drawing/2014/main" id="{6223BB4A-8377-47C2-A944-CC042D9B409B}"/>
              </a:ext>
            </a:extLst>
          </p:cNvPr>
          <p:cNvGrpSpPr>
            <a:grpSpLocks/>
          </p:cNvGrpSpPr>
          <p:nvPr/>
        </p:nvGrpSpPr>
        <p:grpSpPr bwMode="auto">
          <a:xfrm>
            <a:off x="2208214" y="2420938"/>
            <a:ext cx="5400675" cy="1174750"/>
            <a:chOff x="775" y="2191"/>
            <a:chExt cx="3965" cy="1148"/>
          </a:xfrm>
        </p:grpSpPr>
        <p:sp>
          <p:nvSpPr>
            <p:cNvPr id="303198" name="Freeform 94">
              <a:extLst>
                <a:ext uri="{FF2B5EF4-FFF2-40B4-BE49-F238E27FC236}">
                  <a16:creationId xmlns:a16="http://schemas.microsoft.com/office/drawing/2014/main" id="{3E6D2048-7351-4511-A578-7C5E579A3C61}"/>
                </a:ext>
              </a:extLst>
            </p:cNvPr>
            <p:cNvSpPr>
              <a:spLocks/>
            </p:cNvSpPr>
            <p:nvPr/>
          </p:nvSpPr>
          <p:spPr bwMode="auto">
            <a:xfrm>
              <a:off x="884" y="2191"/>
              <a:ext cx="3674" cy="786"/>
            </a:xfrm>
            <a:custGeom>
              <a:avLst/>
              <a:gdLst>
                <a:gd name="T0" fmla="*/ 0 w 3674"/>
                <a:gd name="T1" fmla="*/ 786 h 786"/>
                <a:gd name="T2" fmla="*/ 635 w 3674"/>
                <a:gd name="T3" fmla="*/ 196 h 786"/>
                <a:gd name="T4" fmla="*/ 1452 w 3674"/>
                <a:gd name="T5" fmla="*/ 740 h 786"/>
                <a:gd name="T6" fmla="*/ 2631 w 3674"/>
                <a:gd name="T7" fmla="*/ 60 h 786"/>
                <a:gd name="T8" fmla="*/ 3674 w 3674"/>
                <a:gd name="T9" fmla="*/ 377 h 786"/>
              </a:gdLst>
              <a:ahLst/>
              <a:cxnLst>
                <a:cxn ang="0">
                  <a:pos x="T0" y="T1"/>
                </a:cxn>
                <a:cxn ang="0">
                  <a:pos x="T2" y="T3"/>
                </a:cxn>
                <a:cxn ang="0">
                  <a:pos x="T4" y="T5"/>
                </a:cxn>
                <a:cxn ang="0">
                  <a:pos x="T6" y="T7"/>
                </a:cxn>
                <a:cxn ang="0">
                  <a:pos x="T8" y="T9"/>
                </a:cxn>
              </a:cxnLst>
              <a:rect l="0" t="0" r="r" b="b"/>
              <a:pathLst>
                <a:path w="3674" h="786">
                  <a:moveTo>
                    <a:pt x="0" y="786"/>
                  </a:moveTo>
                  <a:cubicBezTo>
                    <a:pt x="196" y="495"/>
                    <a:pt x="393" y="204"/>
                    <a:pt x="635" y="196"/>
                  </a:cubicBezTo>
                  <a:cubicBezTo>
                    <a:pt x="877" y="188"/>
                    <a:pt x="1119" y="763"/>
                    <a:pt x="1452" y="740"/>
                  </a:cubicBezTo>
                  <a:cubicBezTo>
                    <a:pt x="1785" y="717"/>
                    <a:pt x="2261" y="120"/>
                    <a:pt x="2631" y="60"/>
                  </a:cubicBezTo>
                  <a:cubicBezTo>
                    <a:pt x="3001" y="0"/>
                    <a:pt x="3337" y="188"/>
                    <a:pt x="3674" y="37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3199" name="Freeform 95">
              <a:extLst>
                <a:ext uri="{FF2B5EF4-FFF2-40B4-BE49-F238E27FC236}">
                  <a16:creationId xmlns:a16="http://schemas.microsoft.com/office/drawing/2014/main" id="{7B92EDAD-07A4-44AC-B56C-21006D0C0FD1}"/>
                </a:ext>
              </a:extLst>
            </p:cNvPr>
            <p:cNvSpPr>
              <a:spLocks/>
            </p:cNvSpPr>
            <p:nvPr/>
          </p:nvSpPr>
          <p:spPr bwMode="auto">
            <a:xfrm>
              <a:off x="884" y="2417"/>
              <a:ext cx="3674" cy="786"/>
            </a:xfrm>
            <a:custGeom>
              <a:avLst/>
              <a:gdLst>
                <a:gd name="T0" fmla="*/ 0 w 3674"/>
                <a:gd name="T1" fmla="*/ 786 h 786"/>
                <a:gd name="T2" fmla="*/ 635 w 3674"/>
                <a:gd name="T3" fmla="*/ 196 h 786"/>
                <a:gd name="T4" fmla="*/ 1452 w 3674"/>
                <a:gd name="T5" fmla="*/ 740 h 786"/>
                <a:gd name="T6" fmla="*/ 2631 w 3674"/>
                <a:gd name="T7" fmla="*/ 60 h 786"/>
                <a:gd name="T8" fmla="*/ 3674 w 3674"/>
                <a:gd name="T9" fmla="*/ 377 h 786"/>
              </a:gdLst>
              <a:ahLst/>
              <a:cxnLst>
                <a:cxn ang="0">
                  <a:pos x="T0" y="T1"/>
                </a:cxn>
                <a:cxn ang="0">
                  <a:pos x="T2" y="T3"/>
                </a:cxn>
                <a:cxn ang="0">
                  <a:pos x="T4" y="T5"/>
                </a:cxn>
                <a:cxn ang="0">
                  <a:pos x="T6" y="T7"/>
                </a:cxn>
                <a:cxn ang="0">
                  <a:pos x="T8" y="T9"/>
                </a:cxn>
              </a:cxnLst>
              <a:rect l="0" t="0" r="r" b="b"/>
              <a:pathLst>
                <a:path w="3674" h="786">
                  <a:moveTo>
                    <a:pt x="0" y="786"/>
                  </a:moveTo>
                  <a:cubicBezTo>
                    <a:pt x="196" y="495"/>
                    <a:pt x="393" y="204"/>
                    <a:pt x="635" y="196"/>
                  </a:cubicBezTo>
                  <a:cubicBezTo>
                    <a:pt x="877" y="188"/>
                    <a:pt x="1119" y="763"/>
                    <a:pt x="1452" y="740"/>
                  </a:cubicBezTo>
                  <a:cubicBezTo>
                    <a:pt x="1785" y="717"/>
                    <a:pt x="2261" y="120"/>
                    <a:pt x="2631" y="60"/>
                  </a:cubicBezTo>
                  <a:cubicBezTo>
                    <a:pt x="3001" y="0"/>
                    <a:pt x="3337" y="188"/>
                    <a:pt x="3674" y="377"/>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3200" name="Line 96">
              <a:extLst>
                <a:ext uri="{FF2B5EF4-FFF2-40B4-BE49-F238E27FC236}">
                  <a16:creationId xmlns:a16="http://schemas.microsoft.com/office/drawing/2014/main" id="{9289905A-CAEF-489E-8F77-8E440D89D0A0}"/>
                </a:ext>
              </a:extLst>
            </p:cNvPr>
            <p:cNvSpPr>
              <a:spLocks noChangeShapeType="1"/>
            </p:cNvSpPr>
            <p:nvPr/>
          </p:nvSpPr>
          <p:spPr bwMode="auto">
            <a:xfrm flipV="1">
              <a:off x="839" y="2840"/>
              <a:ext cx="136" cy="499"/>
            </a:xfrm>
            <a:prstGeom prst="line">
              <a:avLst/>
            </a:prstGeom>
            <a:noFill/>
            <a:ln w="9525">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3201" name="Line 97">
              <a:extLst>
                <a:ext uri="{FF2B5EF4-FFF2-40B4-BE49-F238E27FC236}">
                  <a16:creationId xmlns:a16="http://schemas.microsoft.com/office/drawing/2014/main" id="{D31F6BD9-88EE-4FF9-9FE6-BBE985804F34}"/>
                </a:ext>
              </a:extLst>
            </p:cNvPr>
            <p:cNvSpPr>
              <a:spLocks noChangeShapeType="1"/>
            </p:cNvSpPr>
            <p:nvPr/>
          </p:nvSpPr>
          <p:spPr bwMode="auto">
            <a:xfrm flipV="1">
              <a:off x="975" y="2614"/>
              <a:ext cx="499" cy="226"/>
            </a:xfrm>
            <a:prstGeom prst="line">
              <a:avLst/>
            </a:prstGeom>
            <a:noFill/>
            <a:ln w="9525">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3202" name="Line 98">
              <a:extLst>
                <a:ext uri="{FF2B5EF4-FFF2-40B4-BE49-F238E27FC236}">
                  <a16:creationId xmlns:a16="http://schemas.microsoft.com/office/drawing/2014/main" id="{E6C8A5FA-EA96-4B59-91A3-40EE16DCE03A}"/>
                </a:ext>
              </a:extLst>
            </p:cNvPr>
            <p:cNvSpPr>
              <a:spLocks noChangeShapeType="1"/>
            </p:cNvSpPr>
            <p:nvPr/>
          </p:nvSpPr>
          <p:spPr bwMode="auto">
            <a:xfrm flipV="1">
              <a:off x="1474" y="2523"/>
              <a:ext cx="272" cy="91"/>
            </a:xfrm>
            <a:prstGeom prst="line">
              <a:avLst/>
            </a:prstGeom>
            <a:noFill/>
            <a:ln w="952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3203" name="Line 99">
              <a:extLst>
                <a:ext uri="{FF2B5EF4-FFF2-40B4-BE49-F238E27FC236}">
                  <a16:creationId xmlns:a16="http://schemas.microsoft.com/office/drawing/2014/main" id="{0146A0BB-0E1E-4560-B378-88126EFCA85D}"/>
                </a:ext>
              </a:extLst>
            </p:cNvPr>
            <p:cNvSpPr>
              <a:spLocks noChangeShapeType="1"/>
            </p:cNvSpPr>
            <p:nvPr/>
          </p:nvSpPr>
          <p:spPr bwMode="auto">
            <a:xfrm flipH="1">
              <a:off x="1746" y="2523"/>
              <a:ext cx="0" cy="227"/>
            </a:xfrm>
            <a:prstGeom prst="line">
              <a:avLst/>
            </a:prstGeom>
            <a:noFill/>
            <a:ln w="9525">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3204" name="Line 100">
              <a:extLst>
                <a:ext uri="{FF2B5EF4-FFF2-40B4-BE49-F238E27FC236}">
                  <a16:creationId xmlns:a16="http://schemas.microsoft.com/office/drawing/2014/main" id="{28110C9E-5B2D-45B2-9BD6-6FE78BCA0E08}"/>
                </a:ext>
              </a:extLst>
            </p:cNvPr>
            <p:cNvSpPr>
              <a:spLocks noChangeShapeType="1"/>
            </p:cNvSpPr>
            <p:nvPr/>
          </p:nvSpPr>
          <p:spPr bwMode="auto">
            <a:xfrm flipV="1">
              <a:off x="1746" y="2736"/>
              <a:ext cx="227" cy="14"/>
            </a:xfrm>
            <a:prstGeom prst="line">
              <a:avLst/>
            </a:prstGeom>
            <a:noFill/>
            <a:ln w="9525">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3205" name="Line 101">
              <a:extLst>
                <a:ext uri="{FF2B5EF4-FFF2-40B4-BE49-F238E27FC236}">
                  <a16:creationId xmlns:a16="http://schemas.microsoft.com/office/drawing/2014/main" id="{D8571802-A28E-4361-B07D-4B1778659296}"/>
                </a:ext>
              </a:extLst>
            </p:cNvPr>
            <p:cNvSpPr>
              <a:spLocks noChangeShapeType="1"/>
            </p:cNvSpPr>
            <p:nvPr/>
          </p:nvSpPr>
          <p:spPr bwMode="auto">
            <a:xfrm>
              <a:off x="1973" y="2736"/>
              <a:ext cx="91" cy="317"/>
            </a:xfrm>
            <a:prstGeom prst="line">
              <a:avLst/>
            </a:prstGeom>
            <a:noFill/>
            <a:ln w="9525">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3206" name="Line 102">
              <a:extLst>
                <a:ext uri="{FF2B5EF4-FFF2-40B4-BE49-F238E27FC236}">
                  <a16:creationId xmlns:a16="http://schemas.microsoft.com/office/drawing/2014/main" id="{CE003FDC-B02C-419F-8D87-A301442F7E15}"/>
                </a:ext>
              </a:extLst>
            </p:cNvPr>
            <p:cNvSpPr>
              <a:spLocks noChangeShapeType="1"/>
            </p:cNvSpPr>
            <p:nvPr/>
          </p:nvSpPr>
          <p:spPr bwMode="auto">
            <a:xfrm flipV="1">
              <a:off x="2063" y="2917"/>
              <a:ext cx="363" cy="136"/>
            </a:xfrm>
            <a:prstGeom prst="line">
              <a:avLst/>
            </a:prstGeom>
            <a:noFill/>
            <a:ln w="9525">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3207" name="Line 103">
              <a:extLst>
                <a:ext uri="{FF2B5EF4-FFF2-40B4-BE49-F238E27FC236}">
                  <a16:creationId xmlns:a16="http://schemas.microsoft.com/office/drawing/2014/main" id="{2F73824B-A61F-4721-B335-6B2A949428F1}"/>
                </a:ext>
              </a:extLst>
            </p:cNvPr>
            <p:cNvSpPr>
              <a:spLocks noChangeShapeType="1"/>
            </p:cNvSpPr>
            <p:nvPr/>
          </p:nvSpPr>
          <p:spPr bwMode="auto">
            <a:xfrm flipV="1">
              <a:off x="2426" y="2826"/>
              <a:ext cx="499" cy="91"/>
            </a:xfrm>
            <a:prstGeom prst="line">
              <a:avLst/>
            </a:prstGeom>
            <a:noFill/>
            <a:ln w="9525">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3208" name="Line 104">
              <a:extLst>
                <a:ext uri="{FF2B5EF4-FFF2-40B4-BE49-F238E27FC236}">
                  <a16:creationId xmlns:a16="http://schemas.microsoft.com/office/drawing/2014/main" id="{D0AF2268-169B-4B38-BB43-874A9F04CE1A}"/>
                </a:ext>
              </a:extLst>
            </p:cNvPr>
            <p:cNvSpPr>
              <a:spLocks noChangeShapeType="1"/>
            </p:cNvSpPr>
            <p:nvPr/>
          </p:nvSpPr>
          <p:spPr bwMode="auto">
            <a:xfrm flipV="1">
              <a:off x="2925" y="2327"/>
              <a:ext cx="363" cy="499"/>
            </a:xfrm>
            <a:prstGeom prst="line">
              <a:avLst/>
            </a:prstGeom>
            <a:noFill/>
            <a:ln w="9525">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3209" name="Line 105">
              <a:extLst>
                <a:ext uri="{FF2B5EF4-FFF2-40B4-BE49-F238E27FC236}">
                  <a16:creationId xmlns:a16="http://schemas.microsoft.com/office/drawing/2014/main" id="{342E3DEF-A6C0-47AE-9DD5-7A86F798F32E}"/>
                </a:ext>
              </a:extLst>
            </p:cNvPr>
            <p:cNvSpPr>
              <a:spLocks noChangeShapeType="1"/>
            </p:cNvSpPr>
            <p:nvPr/>
          </p:nvSpPr>
          <p:spPr bwMode="auto">
            <a:xfrm>
              <a:off x="3288" y="2373"/>
              <a:ext cx="726" cy="150"/>
            </a:xfrm>
            <a:prstGeom prst="line">
              <a:avLst/>
            </a:prstGeom>
            <a:noFill/>
            <a:ln w="9525">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3210" name="Line 106">
              <a:extLst>
                <a:ext uri="{FF2B5EF4-FFF2-40B4-BE49-F238E27FC236}">
                  <a16:creationId xmlns:a16="http://schemas.microsoft.com/office/drawing/2014/main" id="{2050D464-FFD5-41C0-8774-4520600F162B}"/>
                </a:ext>
              </a:extLst>
            </p:cNvPr>
            <p:cNvSpPr>
              <a:spLocks noChangeShapeType="1"/>
            </p:cNvSpPr>
            <p:nvPr/>
          </p:nvSpPr>
          <p:spPr bwMode="auto">
            <a:xfrm>
              <a:off x="4014" y="2523"/>
              <a:ext cx="726" cy="91"/>
            </a:xfrm>
            <a:prstGeom prst="line">
              <a:avLst/>
            </a:prstGeom>
            <a:noFill/>
            <a:ln w="9525">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3211" name="Line 107">
              <a:extLst>
                <a:ext uri="{FF2B5EF4-FFF2-40B4-BE49-F238E27FC236}">
                  <a16:creationId xmlns:a16="http://schemas.microsoft.com/office/drawing/2014/main" id="{AA3B6356-C159-4D7B-9CC2-10644FFCEA32}"/>
                </a:ext>
              </a:extLst>
            </p:cNvPr>
            <p:cNvSpPr>
              <a:spLocks noChangeShapeType="1"/>
            </p:cNvSpPr>
            <p:nvPr/>
          </p:nvSpPr>
          <p:spPr bwMode="auto">
            <a:xfrm flipH="1">
              <a:off x="775" y="2935"/>
              <a:ext cx="137" cy="18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03213" name="Text Box 109">
            <a:extLst>
              <a:ext uri="{FF2B5EF4-FFF2-40B4-BE49-F238E27FC236}">
                <a16:creationId xmlns:a16="http://schemas.microsoft.com/office/drawing/2014/main" id="{614BB4FD-F643-445F-B20F-0EB2C3501B03}"/>
              </a:ext>
            </a:extLst>
          </p:cNvPr>
          <p:cNvSpPr txBox="1">
            <a:spLocks noChangeArrowheads="1"/>
          </p:cNvSpPr>
          <p:nvPr/>
        </p:nvSpPr>
        <p:spPr bwMode="auto">
          <a:xfrm>
            <a:off x="7204076" y="1341438"/>
            <a:ext cx="2142231"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lgn="l"/>
            <a:r>
              <a:rPr lang="zh-CN" altLang="en-US" sz="2400"/>
              <a:t>纤芯</a:t>
            </a:r>
            <a:r>
              <a:rPr lang="en-US" altLang="zh-CN" sz="2400"/>
              <a:t>Φ~0.1mm</a:t>
            </a:r>
          </a:p>
        </p:txBody>
      </p:sp>
      <p:sp>
        <p:nvSpPr>
          <p:cNvPr id="303214" name="Text Box 110">
            <a:extLst>
              <a:ext uri="{FF2B5EF4-FFF2-40B4-BE49-F238E27FC236}">
                <a16:creationId xmlns:a16="http://schemas.microsoft.com/office/drawing/2014/main" id="{A8AC9510-21B1-4741-91E4-3C90C15288AC}"/>
              </a:ext>
            </a:extLst>
          </p:cNvPr>
          <p:cNvSpPr txBox="1">
            <a:spLocks noChangeArrowheads="1"/>
          </p:cNvSpPr>
          <p:nvPr/>
        </p:nvSpPr>
        <p:spPr bwMode="auto">
          <a:xfrm>
            <a:off x="7081838" y="955675"/>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t>包膜</a:t>
            </a:r>
          </a:p>
        </p:txBody>
      </p:sp>
      <p:sp>
        <p:nvSpPr>
          <p:cNvPr id="303215" name="Text Box 111">
            <a:extLst>
              <a:ext uri="{FF2B5EF4-FFF2-40B4-BE49-F238E27FC236}">
                <a16:creationId xmlns:a16="http://schemas.microsoft.com/office/drawing/2014/main" id="{393FA921-6906-4A44-B85A-5BC890F4A81C}"/>
              </a:ext>
            </a:extLst>
          </p:cNvPr>
          <p:cNvSpPr txBox="1">
            <a:spLocks noChangeArrowheads="1"/>
          </p:cNvSpPr>
          <p:nvPr/>
        </p:nvSpPr>
        <p:spPr bwMode="auto">
          <a:xfrm>
            <a:off x="7666038" y="639763"/>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t>保护层</a:t>
            </a:r>
          </a:p>
        </p:txBody>
      </p:sp>
      <p:sp>
        <p:nvSpPr>
          <p:cNvPr id="303216" name="Line 112">
            <a:extLst>
              <a:ext uri="{FF2B5EF4-FFF2-40B4-BE49-F238E27FC236}">
                <a16:creationId xmlns:a16="http://schemas.microsoft.com/office/drawing/2014/main" id="{71B259A2-78ED-4684-9951-C4A40E4560BF}"/>
              </a:ext>
            </a:extLst>
          </p:cNvPr>
          <p:cNvSpPr>
            <a:spLocks noChangeShapeType="1"/>
          </p:cNvSpPr>
          <p:nvPr/>
        </p:nvSpPr>
        <p:spPr bwMode="auto">
          <a:xfrm flipH="1">
            <a:off x="6672264" y="1196976"/>
            <a:ext cx="503237" cy="144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217" name="Line 113">
            <a:extLst>
              <a:ext uri="{FF2B5EF4-FFF2-40B4-BE49-F238E27FC236}">
                <a16:creationId xmlns:a16="http://schemas.microsoft.com/office/drawing/2014/main" id="{F99F5578-3230-4941-A1B5-80F659D34885}"/>
              </a:ext>
            </a:extLst>
          </p:cNvPr>
          <p:cNvSpPr>
            <a:spLocks noChangeShapeType="1"/>
          </p:cNvSpPr>
          <p:nvPr/>
        </p:nvSpPr>
        <p:spPr bwMode="auto">
          <a:xfrm flipH="1">
            <a:off x="6672263" y="908050"/>
            <a:ext cx="1008062" cy="2174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218" name="Line 114">
            <a:extLst>
              <a:ext uri="{FF2B5EF4-FFF2-40B4-BE49-F238E27FC236}">
                <a16:creationId xmlns:a16="http://schemas.microsoft.com/office/drawing/2014/main" id="{1155F272-A3DE-4D5E-8D71-CA37EE772CEB}"/>
              </a:ext>
            </a:extLst>
          </p:cNvPr>
          <p:cNvSpPr>
            <a:spLocks noChangeShapeType="1"/>
          </p:cNvSpPr>
          <p:nvPr/>
        </p:nvSpPr>
        <p:spPr bwMode="auto">
          <a:xfrm flipH="1">
            <a:off x="6672263" y="1557338"/>
            <a:ext cx="5762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219" name="Text Box 115">
            <a:extLst>
              <a:ext uri="{FF2B5EF4-FFF2-40B4-BE49-F238E27FC236}">
                <a16:creationId xmlns:a16="http://schemas.microsoft.com/office/drawing/2014/main" id="{5C22A0B2-578F-43DE-BBAA-C10CB1F39E5B}"/>
              </a:ext>
            </a:extLst>
          </p:cNvPr>
          <p:cNvSpPr txBox="1">
            <a:spLocks noChangeArrowheads="1"/>
          </p:cNvSpPr>
          <p:nvPr/>
        </p:nvSpPr>
        <p:spPr bwMode="auto">
          <a:xfrm>
            <a:off x="5934075" y="6099176"/>
            <a:ext cx="181822"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03193"/>
                                        </p:tgtEl>
                                        <p:attrNameLst>
                                          <p:attrName>style.visibility</p:attrName>
                                        </p:attrNameLst>
                                      </p:cBhvr>
                                      <p:to>
                                        <p:strVal val="visible"/>
                                      </p:to>
                                    </p:set>
                                    <p:anim calcmode="lin" valueType="num">
                                      <p:cBhvr additive="base">
                                        <p:cTn id="7" dur="500" fill="hold"/>
                                        <p:tgtEl>
                                          <p:spTgt spid="303193"/>
                                        </p:tgtEl>
                                        <p:attrNameLst>
                                          <p:attrName>ppt_x</p:attrName>
                                        </p:attrNameLst>
                                      </p:cBhvr>
                                      <p:tavLst>
                                        <p:tav tm="0">
                                          <p:val>
                                            <p:strVal val="0-#ppt_w/2"/>
                                          </p:val>
                                        </p:tav>
                                        <p:tav tm="100000">
                                          <p:val>
                                            <p:strVal val="#ppt_x"/>
                                          </p:val>
                                        </p:tav>
                                      </p:tavLst>
                                    </p:anim>
                                    <p:anim calcmode="lin" valueType="num">
                                      <p:cBhvr additive="base">
                                        <p:cTn id="8" dur="500" fill="hold"/>
                                        <p:tgtEl>
                                          <p:spTgt spid="30319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499"/>
                                          </p:stCondLst>
                                        </p:cTn>
                                        <p:tgtEl>
                                          <p:spTgt spid="30318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30318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499"/>
                                          </p:stCondLst>
                                        </p:cTn>
                                        <p:tgtEl>
                                          <p:spTgt spid="30318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499"/>
                                          </p:stCondLst>
                                        </p:cTn>
                                        <p:tgtEl>
                                          <p:spTgt spid="303189"/>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499"/>
                                          </p:stCondLst>
                                        </p:cTn>
                                        <p:tgtEl>
                                          <p:spTgt spid="303184"/>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499"/>
                                          </p:stCondLst>
                                        </p:cTn>
                                        <p:tgtEl>
                                          <p:spTgt spid="303190"/>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03194"/>
                                        </p:tgtEl>
                                        <p:attrNameLst>
                                          <p:attrName>style.visibility</p:attrName>
                                        </p:attrNameLst>
                                      </p:cBhvr>
                                      <p:to>
                                        <p:strVal val="visible"/>
                                      </p:to>
                                    </p:set>
                                    <p:anim calcmode="lin" valueType="num">
                                      <p:cBhvr additive="base">
                                        <p:cTn id="37" dur="500" fill="hold"/>
                                        <p:tgtEl>
                                          <p:spTgt spid="303194"/>
                                        </p:tgtEl>
                                        <p:attrNameLst>
                                          <p:attrName>ppt_x</p:attrName>
                                        </p:attrNameLst>
                                      </p:cBhvr>
                                      <p:tavLst>
                                        <p:tav tm="0">
                                          <p:val>
                                            <p:strVal val="0-#ppt_w/2"/>
                                          </p:val>
                                        </p:tav>
                                        <p:tav tm="100000">
                                          <p:val>
                                            <p:strVal val="#ppt_x"/>
                                          </p:val>
                                        </p:tav>
                                      </p:tavLst>
                                    </p:anim>
                                    <p:anim calcmode="lin" valueType="num">
                                      <p:cBhvr additive="base">
                                        <p:cTn id="38" dur="500" fill="hold"/>
                                        <p:tgtEl>
                                          <p:spTgt spid="3031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193" grpId="0" autoUpdateAnimBg="0"/>
      <p:bldP spid="303194"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11" name="Rectangle 7">
            <a:extLst>
              <a:ext uri="{FF2B5EF4-FFF2-40B4-BE49-F238E27FC236}">
                <a16:creationId xmlns:a16="http://schemas.microsoft.com/office/drawing/2014/main" id="{BB783BA8-8C41-428C-9224-D68F9E839C6F}"/>
              </a:ext>
            </a:extLst>
          </p:cNvPr>
          <p:cNvSpPr>
            <a:spLocks noGrp="1" noChangeArrowheads="1"/>
          </p:cNvSpPr>
          <p:nvPr>
            <p:ph type="title"/>
          </p:nvPr>
        </p:nvSpPr>
        <p:spPr>
          <a:xfrm>
            <a:off x="1430694" y="274638"/>
            <a:ext cx="8229600" cy="831850"/>
          </a:xfrm>
        </p:spPr>
        <p:txBody>
          <a:bodyPr/>
          <a:lstStyle/>
          <a:p>
            <a:r>
              <a:rPr lang="zh-CN" altLang="en-US" dirty="0"/>
              <a:t>光纤</a:t>
            </a:r>
          </a:p>
        </p:txBody>
      </p:sp>
      <p:pic>
        <p:nvPicPr>
          <p:cNvPr id="3" name="图片 2">
            <a:extLst>
              <a:ext uri="{FF2B5EF4-FFF2-40B4-BE49-F238E27FC236}">
                <a16:creationId xmlns:a16="http://schemas.microsoft.com/office/drawing/2014/main" id="{A1A2CAD7-EBF5-4C80-BCA1-ED24045C3B64}"/>
              </a:ext>
            </a:extLst>
          </p:cNvPr>
          <p:cNvPicPr>
            <a:picLocks noChangeAspect="1"/>
          </p:cNvPicPr>
          <p:nvPr/>
        </p:nvPicPr>
        <p:blipFill>
          <a:blip r:embed="rId2"/>
          <a:stretch>
            <a:fillRect/>
          </a:stretch>
        </p:blipFill>
        <p:spPr>
          <a:xfrm>
            <a:off x="991525" y="1222310"/>
            <a:ext cx="7975194" cy="5233089"/>
          </a:xfrm>
          <a:prstGeom prst="rect">
            <a:avLst/>
          </a:prstGeom>
        </p:spPr>
      </p:pic>
      <p:sp>
        <p:nvSpPr>
          <p:cNvPr id="4" name="文本框 3">
            <a:extLst>
              <a:ext uri="{FF2B5EF4-FFF2-40B4-BE49-F238E27FC236}">
                <a16:creationId xmlns:a16="http://schemas.microsoft.com/office/drawing/2014/main" id="{4742E4D2-BDA6-41F9-A2A0-B1058F3B6E9C}"/>
              </a:ext>
            </a:extLst>
          </p:cNvPr>
          <p:cNvSpPr txBox="1"/>
          <p:nvPr/>
        </p:nvSpPr>
        <p:spPr>
          <a:xfrm>
            <a:off x="9417698" y="1539549"/>
            <a:ext cx="1987420" cy="1200329"/>
          </a:xfrm>
          <a:prstGeom prst="rect">
            <a:avLst/>
          </a:prstGeom>
          <a:noFill/>
        </p:spPr>
        <p:txBody>
          <a:bodyPr wrap="square" rtlCol="0">
            <a:spAutoFit/>
          </a:bodyPr>
          <a:lstStyle/>
          <a:p>
            <a:r>
              <a:rPr lang="zh-CN" altLang="en-US" dirty="0"/>
              <a:t>数值孔径（</a:t>
            </a:r>
            <a:r>
              <a:rPr lang="en-US" altLang="zh-CN" dirty="0"/>
              <a:t>NA</a:t>
            </a:r>
            <a:r>
              <a:rPr lang="zh-CN" altLang="en-US" dirty="0"/>
              <a:t>）：</a:t>
            </a:r>
            <a:endParaRPr lang="en-US" altLang="zh-CN" dirty="0"/>
          </a:p>
          <a:p>
            <a:endParaRPr lang="en-US" altLang="zh-CN" dirty="0"/>
          </a:p>
          <a:p>
            <a:r>
              <a:rPr lang="zh-CN" altLang="en-US" dirty="0"/>
              <a:t>衡量收集光的角度范围</a:t>
            </a:r>
          </a:p>
        </p:txBody>
      </p:sp>
    </p:spTree>
    <p:extLst>
      <p:ext uri="{BB962C8B-B14F-4D97-AF65-F5344CB8AC3E}">
        <p14:creationId xmlns:p14="http://schemas.microsoft.com/office/powerpoint/2010/main" val="19800439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11" name="Rectangle 7">
            <a:extLst>
              <a:ext uri="{FF2B5EF4-FFF2-40B4-BE49-F238E27FC236}">
                <a16:creationId xmlns:a16="http://schemas.microsoft.com/office/drawing/2014/main" id="{BB783BA8-8C41-428C-9224-D68F9E839C6F}"/>
              </a:ext>
            </a:extLst>
          </p:cNvPr>
          <p:cNvSpPr>
            <a:spLocks noGrp="1" noChangeArrowheads="1"/>
          </p:cNvSpPr>
          <p:nvPr>
            <p:ph type="title"/>
          </p:nvPr>
        </p:nvSpPr>
        <p:spPr>
          <a:xfrm>
            <a:off x="1104122" y="367944"/>
            <a:ext cx="8229600" cy="831850"/>
          </a:xfrm>
        </p:spPr>
        <p:txBody>
          <a:bodyPr/>
          <a:lstStyle/>
          <a:p>
            <a:r>
              <a:rPr lang="zh-CN" altLang="en-US" dirty="0"/>
              <a:t>光纤</a:t>
            </a:r>
          </a:p>
        </p:txBody>
      </p:sp>
      <p:pic>
        <p:nvPicPr>
          <p:cNvPr id="5" name="图片 4">
            <a:extLst>
              <a:ext uri="{FF2B5EF4-FFF2-40B4-BE49-F238E27FC236}">
                <a16:creationId xmlns:a16="http://schemas.microsoft.com/office/drawing/2014/main" id="{6C6A52BB-13BD-4EF3-ABCA-F6C6D14C4FD6}"/>
              </a:ext>
            </a:extLst>
          </p:cNvPr>
          <p:cNvPicPr>
            <a:picLocks noChangeAspect="1"/>
          </p:cNvPicPr>
          <p:nvPr/>
        </p:nvPicPr>
        <p:blipFill>
          <a:blip r:embed="rId2"/>
          <a:stretch>
            <a:fillRect/>
          </a:stretch>
        </p:blipFill>
        <p:spPr>
          <a:xfrm>
            <a:off x="3531878" y="367944"/>
            <a:ext cx="6955731" cy="5865503"/>
          </a:xfrm>
          <a:prstGeom prst="rect">
            <a:avLst/>
          </a:prstGeom>
        </p:spPr>
      </p:pic>
    </p:spTree>
    <p:extLst>
      <p:ext uri="{BB962C8B-B14F-4D97-AF65-F5344CB8AC3E}">
        <p14:creationId xmlns:p14="http://schemas.microsoft.com/office/powerpoint/2010/main" val="34623625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11" name="Rectangle 7">
            <a:extLst>
              <a:ext uri="{FF2B5EF4-FFF2-40B4-BE49-F238E27FC236}">
                <a16:creationId xmlns:a16="http://schemas.microsoft.com/office/drawing/2014/main" id="{BB783BA8-8C41-428C-9224-D68F9E839C6F}"/>
              </a:ext>
            </a:extLst>
          </p:cNvPr>
          <p:cNvSpPr>
            <a:spLocks noGrp="1" noChangeArrowheads="1"/>
          </p:cNvSpPr>
          <p:nvPr>
            <p:ph type="title"/>
          </p:nvPr>
        </p:nvSpPr>
        <p:spPr>
          <a:xfrm>
            <a:off x="1104122" y="367944"/>
            <a:ext cx="8229600" cy="831850"/>
          </a:xfrm>
        </p:spPr>
        <p:txBody>
          <a:bodyPr/>
          <a:lstStyle/>
          <a:p>
            <a:r>
              <a:rPr lang="zh-CN" altLang="en-US" dirty="0"/>
              <a:t>数值孔径</a:t>
            </a:r>
          </a:p>
        </p:txBody>
      </p:sp>
      <p:pic>
        <p:nvPicPr>
          <p:cNvPr id="3" name="图片 2">
            <a:extLst>
              <a:ext uri="{FF2B5EF4-FFF2-40B4-BE49-F238E27FC236}">
                <a16:creationId xmlns:a16="http://schemas.microsoft.com/office/drawing/2014/main" id="{322A339D-57F5-455B-9D72-D394D31390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519" y="783869"/>
            <a:ext cx="5169678" cy="3819389"/>
          </a:xfrm>
          <a:prstGeom prst="rect">
            <a:avLst/>
          </a:prstGeom>
        </p:spPr>
      </p:pic>
      <p:pic>
        <p:nvPicPr>
          <p:cNvPr id="6" name="图形 5">
            <a:extLst>
              <a:ext uri="{FF2B5EF4-FFF2-40B4-BE49-F238E27FC236}">
                <a16:creationId xmlns:a16="http://schemas.microsoft.com/office/drawing/2014/main" id="{A6BB26CD-DEE4-49BA-956F-F83A192BDE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95468" y="4667491"/>
            <a:ext cx="4815472" cy="703384"/>
          </a:xfrm>
          <a:prstGeom prst="rect">
            <a:avLst/>
          </a:prstGeom>
        </p:spPr>
      </p:pic>
    </p:spTree>
    <p:extLst>
      <p:ext uri="{BB962C8B-B14F-4D97-AF65-F5344CB8AC3E}">
        <p14:creationId xmlns:p14="http://schemas.microsoft.com/office/powerpoint/2010/main" val="10624023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灯片编号占位符 5">
            <a:extLst>
              <a:ext uri="{FF2B5EF4-FFF2-40B4-BE49-F238E27FC236}">
                <a16:creationId xmlns:a16="http://schemas.microsoft.com/office/drawing/2014/main" id="{9D2E3FD6-6FD7-4B79-B0D0-46BBAAAF61DD}"/>
              </a:ext>
            </a:extLst>
          </p:cNvPr>
          <p:cNvSpPr>
            <a:spLocks noGrp="1"/>
          </p:cNvSpPr>
          <p:nvPr>
            <p:ph type="sldNum" sz="quarter" idx="12"/>
          </p:nvPr>
        </p:nvSpPr>
        <p:spPr/>
        <p:txBody>
          <a:bodyPr/>
          <a:lstStyle/>
          <a:p>
            <a:fld id="{7805EAD5-A3FE-42A2-9E3C-5A539EC09122}" type="slidenum">
              <a:rPr lang="en-US" altLang="zh-CN"/>
              <a:pPr/>
              <a:t>49</a:t>
            </a:fld>
            <a:endParaRPr lang="en-US" altLang="zh-CN"/>
          </a:p>
        </p:txBody>
      </p:sp>
      <p:sp>
        <p:nvSpPr>
          <p:cNvPr id="304151" name="Rectangle 23">
            <a:extLst>
              <a:ext uri="{FF2B5EF4-FFF2-40B4-BE49-F238E27FC236}">
                <a16:creationId xmlns:a16="http://schemas.microsoft.com/office/drawing/2014/main" id="{B7E404E4-2BD5-4889-B20F-1DF76312729C}"/>
              </a:ext>
            </a:extLst>
          </p:cNvPr>
          <p:cNvSpPr>
            <a:spLocks noChangeArrowheads="1"/>
          </p:cNvSpPr>
          <p:nvPr/>
        </p:nvSpPr>
        <p:spPr bwMode="auto">
          <a:xfrm>
            <a:off x="1970088" y="5356225"/>
            <a:ext cx="8229600" cy="73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gn="l">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gn="l">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gn="l">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gn="l">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90000"/>
              </a:lnSpc>
            </a:pPr>
            <a:r>
              <a:rPr lang="zh-CN" altLang="en-US" sz="2800"/>
              <a:t>将媒质分成一系列薄层，设每一层中的折射率是均匀的，则每一层中，光线是直线。</a:t>
            </a:r>
          </a:p>
        </p:txBody>
      </p:sp>
      <p:sp>
        <p:nvSpPr>
          <p:cNvPr id="304155" name="Rectangle 27">
            <a:extLst>
              <a:ext uri="{FF2B5EF4-FFF2-40B4-BE49-F238E27FC236}">
                <a16:creationId xmlns:a16="http://schemas.microsoft.com/office/drawing/2014/main" id="{E3FA861E-0568-4B29-B447-373E356C7508}"/>
              </a:ext>
            </a:extLst>
          </p:cNvPr>
          <p:cNvSpPr>
            <a:spLocks noChangeArrowheads="1"/>
          </p:cNvSpPr>
          <p:nvPr/>
        </p:nvSpPr>
        <p:spPr bwMode="auto">
          <a:xfrm>
            <a:off x="5375275" y="4149725"/>
            <a:ext cx="1727200" cy="1079500"/>
          </a:xfrm>
          <a:prstGeom prst="rect">
            <a:avLst/>
          </a:prstGeom>
          <a:gradFill rotWithShape="1">
            <a:gsLst>
              <a:gs pos="0">
                <a:srgbClr val="DDDDDD"/>
              </a:gs>
              <a:gs pos="100000">
                <a:srgbClr val="5F5F5F"/>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4130" name="Rectangle 2">
            <a:extLst>
              <a:ext uri="{FF2B5EF4-FFF2-40B4-BE49-F238E27FC236}">
                <a16:creationId xmlns:a16="http://schemas.microsoft.com/office/drawing/2014/main" id="{7F846112-BE1F-48CF-8A3B-A22F37113040}"/>
              </a:ext>
            </a:extLst>
          </p:cNvPr>
          <p:cNvSpPr>
            <a:spLocks noGrp="1" noChangeArrowheads="1"/>
          </p:cNvSpPr>
          <p:nvPr>
            <p:ph type="title"/>
          </p:nvPr>
        </p:nvSpPr>
        <p:spPr/>
        <p:txBody>
          <a:bodyPr/>
          <a:lstStyle/>
          <a:p>
            <a:r>
              <a:rPr lang="zh-CN" altLang="en-US" dirty="0"/>
              <a:t>变折射率光学 </a:t>
            </a:r>
          </a:p>
        </p:txBody>
      </p:sp>
      <p:sp>
        <p:nvSpPr>
          <p:cNvPr id="304131" name="Rectangle 3">
            <a:extLst>
              <a:ext uri="{FF2B5EF4-FFF2-40B4-BE49-F238E27FC236}">
                <a16:creationId xmlns:a16="http://schemas.microsoft.com/office/drawing/2014/main" id="{8F668E45-6AA7-4DE2-9F44-AD5154719FD7}"/>
              </a:ext>
            </a:extLst>
          </p:cNvPr>
          <p:cNvSpPr>
            <a:spLocks noGrp="1" noChangeArrowheads="1"/>
          </p:cNvSpPr>
          <p:nvPr>
            <p:ph type="body" idx="1"/>
          </p:nvPr>
        </p:nvSpPr>
        <p:spPr>
          <a:xfrm>
            <a:off x="1981200" y="1600200"/>
            <a:ext cx="8229600" cy="2476500"/>
          </a:xfrm>
        </p:spPr>
        <p:txBody>
          <a:bodyPr/>
          <a:lstStyle/>
          <a:p>
            <a:r>
              <a:rPr lang="zh-CN" altLang="en-US"/>
              <a:t>不均匀的媒质，其折射率是各处不同的，例如大气层，受到重力、温度、湍流等因素的影响，是变折射率介质。其中光线不再沿直线传播。</a:t>
            </a:r>
          </a:p>
          <a:p>
            <a:r>
              <a:rPr lang="zh-CN" altLang="en-US"/>
              <a:t>对于渐变折射率介质，可以导出光线的基本方程</a:t>
            </a:r>
          </a:p>
          <a:p>
            <a:r>
              <a:rPr lang="zh-CN" altLang="en-US"/>
              <a:t>设在直角坐标系中，折射率只在</a:t>
            </a:r>
            <a:r>
              <a:rPr lang="en-US" altLang="zh-CN" i="1">
                <a:latin typeface="Times New Roman" panose="02020603050405020304" pitchFamily="18" charset="0"/>
              </a:rPr>
              <a:t>y</a:t>
            </a:r>
            <a:r>
              <a:rPr lang="zh-CN" altLang="en-US"/>
              <a:t>方向变化</a:t>
            </a:r>
          </a:p>
        </p:txBody>
      </p:sp>
      <p:sp>
        <p:nvSpPr>
          <p:cNvPr id="304150" name="Rectangle 22">
            <a:extLst>
              <a:ext uri="{FF2B5EF4-FFF2-40B4-BE49-F238E27FC236}">
                <a16:creationId xmlns:a16="http://schemas.microsoft.com/office/drawing/2014/main" id="{B738D04C-7FCC-4683-9AFD-D30F9DA745AE}"/>
              </a:ext>
            </a:extLst>
          </p:cNvPr>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304149" name="Object 21">
            <a:extLst>
              <a:ext uri="{FF2B5EF4-FFF2-40B4-BE49-F238E27FC236}">
                <a16:creationId xmlns:a16="http://schemas.microsoft.com/office/drawing/2014/main" id="{7B6BE5B7-7A87-48AD-AE96-797669BD85B4}"/>
              </a:ext>
            </a:extLst>
          </p:cNvPr>
          <p:cNvGraphicFramePr>
            <a:graphicFrameLocks noChangeAspect="1"/>
          </p:cNvGraphicFramePr>
          <p:nvPr/>
        </p:nvGraphicFramePr>
        <p:xfrm>
          <a:off x="3000376" y="4292600"/>
          <a:ext cx="1584325" cy="584200"/>
        </p:xfrm>
        <a:graphic>
          <a:graphicData uri="http://schemas.openxmlformats.org/presentationml/2006/ole">
            <mc:AlternateContent xmlns:mc="http://schemas.openxmlformats.org/markup-compatibility/2006">
              <mc:Choice xmlns:v="urn:schemas-microsoft-com:vml" Requires="v">
                <p:oleObj name="Equation" r:id="rId2" imgW="545626" imgH="203024" progId="Equation.DSMT4">
                  <p:embed/>
                </p:oleObj>
              </mc:Choice>
              <mc:Fallback>
                <p:oleObj name="Equation" r:id="rId2" imgW="545626" imgH="203024" progId="Equation.DSMT4">
                  <p:embed/>
                  <p:pic>
                    <p:nvPicPr>
                      <p:cNvPr id="304149" name="Object 21">
                        <a:extLst>
                          <a:ext uri="{FF2B5EF4-FFF2-40B4-BE49-F238E27FC236}">
                            <a16:creationId xmlns:a16="http://schemas.microsoft.com/office/drawing/2014/main" id="{7B6BE5B7-7A87-48AD-AE96-797669BD85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376" y="4292600"/>
                        <a:ext cx="1584325" cy="58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4152" name="Line 24">
            <a:extLst>
              <a:ext uri="{FF2B5EF4-FFF2-40B4-BE49-F238E27FC236}">
                <a16:creationId xmlns:a16="http://schemas.microsoft.com/office/drawing/2014/main" id="{037CFEF5-F37B-4BBC-86A0-C1CB028C58AD}"/>
              </a:ext>
            </a:extLst>
          </p:cNvPr>
          <p:cNvSpPr>
            <a:spLocks noChangeShapeType="1"/>
          </p:cNvSpPr>
          <p:nvPr/>
        </p:nvSpPr>
        <p:spPr bwMode="auto">
          <a:xfrm>
            <a:off x="5087938" y="5229225"/>
            <a:ext cx="23034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4153" name="Line 25">
            <a:extLst>
              <a:ext uri="{FF2B5EF4-FFF2-40B4-BE49-F238E27FC236}">
                <a16:creationId xmlns:a16="http://schemas.microsoft.com/office/drawing/2014/main" id="{C2369905-66FD-4C12-B580-BB96B45360C3}"/>
              </a:ext>
            </a:extLst>
          </p:cNvPr>
          <p:cNvSpPr>
            <a:spLocks noChangeShapeType="1"/>
          </p:cNvSpPr>
          <p:nvPr/>
        </p:nvSpPr>
        <p:spPr bwMode="auto">
          <a:xfrm flipV="1">
            <a:off x="6238875" y="4005263"/>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4154" name="Line 26">
            <a:extLst>
              <a:ext uri="{FF2B5EF4-FFF2-40B4-BE49-F238E27FC236}">
                <a16:creationId xmlns:a16="http://schemas.microsoft.com/office/drawing/2014/main" id="{4DAE824F-9BCF-42C3-BE53-827BE74FBEE5}"/>
              </a:ext>
            </a:extLst>
          </p:cNvPr>
          <p:cNvSpPr>
            <a:spLocks noChangeShapeType="1"/>
          </p:cNvSpPr>
          <p:nvPr/>
        </p:nvSpPr>
        <p:spPr bwMode="auto">
          <a:xfrm>
            <a:off x="5375275" y="4941888"/>
            <a:ext cx="1728788"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4156" name="Line 28">
            <a:extLst>
              <a:ext uri="{FF2B5EF4-FFF2-40B4-BE49-F238E27FC236}">
                <a16:creationId xmlns:a16="http://schemas.microsoft.com/office/drawing/2014/main" id="{5F5626D5-F1F3-4704-9ED9-90BCC71362D9}"/>
              </a:ext>
            </a:extLst>
          </p:cNvPr>
          <p:cNvSpPr>
            <a:spLocks noChangeShapeType="1"/>
          </p:cNvSpPr>
          <p:nvPr/>
        </p:nvSpPr>
        <p:spPr bwMode="auto">
          <a:xfrm>
            <a:off x="5375275" y="4797425"/>
            <a:ext cx="1728788"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4157" name="Line 29">
            <a:extLst>
              <a:ext uri="{FF2B5EF4-FFF2-40B4-BE49-F238E27FC236}">
                <a16:creationId xmlns:a16="http://schemas.microsoft.com/office/drawing/2014/main" id="{359ABE38-49FB-48CD-BF38-1C1AAAD00642}"/>
              </a:ext>
            </a:extLst>
          </p:cNvPr>
          <p:cNvSpPr>
            <a:spLocks noChangeShapeType="1"/>
          </p:cNvSpPr>
          <p:nvPr/>
        </p:nvSpPr>
        <p:spPr bwMode="auto">
          <a:xfrm>
            <a:off x="5375275" y="4652963"/>
            <a:ext cx="1728788"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4158" name="Line 30">
            <a:extLst>
              <a:ext uri="{FF2B5EF4-FFF2-40B4-BE49-F238E27FC236}">
                <a16:creationId xmlns:a16="http://schemas.microsoft.com/office/drawing/2014/main" id="{8D6993E3-6FF6-42D5-B019-9CEB89A564E6}"/>
              </a:ext>
            </a:extLst>
          </p:cNvPr>
          <p:cNvSpPr>
            <a:spLocks noChangeShapeType="1"/>
          </p:cNvSpPr>
          <p:nvPr/>
        </p:nvSpPr>
        <p:spPr bwMode="auto">
          <a:xfrm>
            <a:off x="5375275" y="4508500"/>
            <a:ext cx="1728788"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4159" name="Line 31">
            <a:extLst>
              <a:ext uri="{FF2B5EF4-FFF2-40B4-BE49-F238E27FC236}">
                <a16:creationId xmlns:a16="http://schemas.microsoft.com/office/drawing/2014/main" id="{02D29FE0-99E1-4BF1-B09B-BEBD38140D09}"/>
              </a:ext>
            </a:extLst>
          </p:cNvPr>
          <p:cNvSpPr>
            <a:spLocks noChangeShapeType="1"/>
          </p:cNvSpPr>
          <p:nvPr/>
        </p:nvSpPr>
        <p:spPr bwMode="auto">
          <a:xfrm>
            <a:off x="5375275" y="4365625"/>
            <a:ext cx="1728788"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4160" name="Line 32">
            <a:extLst>
              <a:ext uri="{FF2B5EF4-FFF2-40B4-BE49-F238E27FC236}">
                <a16:creationId xmlns:a16="http://schemas.microsoft.com/office/drawing/2014/main" id="{E62B83E8-6A7A-4076-BE14-DADCCE85A1A9}"/>
              </a:ext>
            </a:extLst>
          </p:cNvPr>
          <p:cNvSpPr>
            <a:spLocks noChangeShapeType="1"/>
          </p:cNvSpPr>
          <p:nvPr/>
        </p:nvSpPr>
        <p:spPr bwMode="auto">
          <a:xfrm>
            <a:off x="5375275" y="4221163"/>
            <a:ext cx="1728788"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4162" name="Line 34">
            <a:extLst>
              <a:ext uri="{FF2B5EF4-FFF2-40B4-BE49-F238E27FC236}">
                <a16:creationId xmlns:a16="http://schemas.microsoft.com/office/drawing/2014/main" id="{DEAF85E4-DB44-4D75-83D6-20C4CC8EDC11}"/>
              </a:ext>
            </a:extLst>
          </p:cNvPr>
          <p:cNvSpPr>
            <a:spLocks noChangeShapeType="1"/>
          </p:cNvSpPr>
          <p:nvPr/>
        </p:nvSpPr>
        <p:spPr bwMode="auto">
          <a:xfrm>
            <a:off x="5375275" y="5084763"/>
            <a:ext cx="1728788"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4163" name="Text Box 35">
            <a:extLst>
              <a:ext uri="{FF2B5EF4-FFF2-40B4-BE49-F238E27FC236}">
                <a16:creationId xmlns:a16="http://schemas.microsoft.com/office/drawing/2014/main" id="{784D4364-8139-47E4-A095-16C9407F5E49}"/>
              </a:ext>
            </a:extLst>
          </p:cNvPr>
          <p:cNvSpPr txBox="1">
            <a:spLocks noChangeArrowheads="1"/>
          </p:cNvSpPr>
          <p:nvPr/>
        </p:nvSpPr>
        <p:spPr bwMode="auto">
          <a:xfrm>
            <a:off x="7391400" y="4941888"/>
            <a:ext cx="285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latin typeface="Times New Roman" panose="02020603050405020304" pitchFamily="18" charset="0"/>
              </a:rPr>
              <a:t>x</a:t>
            </a:r>
          </a:p>
        </p:txBody>
      </p:sp>
      <p:sp>
        <p:nvSpPr>
          <p:cNvPr id="304164" name="Text Box 36">
            <a:extLst>
              <a:ext uri="{FF2B5EF4-FFF2-40B4-BE49-F238E27FC236}">
                <a16:creationId xmlns:a16="http://schemas.microsoft.com/office/drawing/2014/main" id="{564742F7-5280-4BB2-8779-FEC77BBDBE58}"/>
              </a:ext>
            </a:extLst>
          </p:cNvPr>
          <p:cNvSpPr txBox="1">
            <a:spLocks noChangeArrowheads="1"/>
          </p:cNvSpPr>
          <p:nvPr/>
        </p:nvSpPr>
        <p:spPr bwMode="auto">
          <a:xfrm>
            <a:off x="5953125" y="3854451"/>
            <a:ext cx="285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latin typeface="Times New Roman" panose="02020603050405020304" pitchFamily="18" charset="0"/>
              </a:rPr>
              <a:t>y</a:t>
            </a:r>
          </a:p>
        </p:txBody>
      </p:sp>
      <p:pic>
        <p:nvPicPr>
          <p:cNvPr id="304165" name="Picture 37">
            <a:extLst>
              <a:ext uri="{FF2B5EF4-FFF2-40B4-BE49-F238E27FC236}">
                <a16:creationId xmlns:a16="http://schemas.microsoft.com/office/drawing/2014/main" id="{960C7DC9-1F6F-489C-A8A2-5EE062A67B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3563" y="3933825"/>
            <a:ext cx="1871662" cy="151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41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413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413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0414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0415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0415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416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416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4153"/>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04151">
                                            <p:txEl>
                                              <p:pRg st="0" end="0"/>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30416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415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415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0415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0415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0415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04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151" grpId="0" build="p"/>
      <p:bldP spid="304131" grpId="0" build="p"/>
      <p:bldP spid="304163" grpId="0"/>
      <p:bldP spid="30416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108027E6-CE42-434A-A130-9B9DD8FB54FB}"/>
              </a:ext>
            </a:extLst>
          </p:cNvPr>
          <p:cNvSpPr/>
          <p:nvPr/>
        </p:nvSpPr>
        <p:spPr>
          <a:xfrm>
            <a:off x="6042736" y="3674770"/>
            <a:ext cx="6003084" cy="3183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30E63E01-F94A-4378-8912-E8EA0502F48D}"/>
              </a:ext>
            </a:extLst>
          </p:cNvPr>
          <p:cNvSpPr>
            <a:spLocks noGrp="1"/>
          </p:cNvSpPr>
          <p:nvPr>
            <p:ph type="title"/>
          </p:nvPr>
        </p:nvSpPr>
        <p:spPr/>
        <p:txBody>
          <a:bodyPr/>
          <a:lstStyle/>
          <a:p>
            <a:r>
              <a:rPr lang="zh-CN" altLang="en-US" dirty="0"/>
              <a:t>光的基本概念</a:t>
            </a:r>
            <a:r>
              <a:rPr lang="en-US" altLang="zh-CN" dirty="0"/>
              <a:t>—— 2. </a:t>
            </a:r>
            <a:r>
              <a:rPr lang="zh-CN" altLang="en-US" dirty="0"/>
              <a:t>振幅和相位</a:t>
            </a:r>
          </a:p>
        </p:txBody>
      </p:sp>
      <p:pic>
        <p:nvPicPr>
          <p:cNvPr id="3" name="Picture 13">
            <a:extLst>
              <a:ext uri="{FF2B5EF4-FFF2-40B4-BE49-F238E27FC236}">
                <a16:creationId xmlns:a16="http://schemas.microsoft.com/office/drawing/2014/main" id="{AEDD767C-E199-4079-B160-17E50E5823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3918" y="1446276"/>
            <a:ext cx="5411756" cy="2028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4" name="Object 2">
                <a:extLst>
                  <a:ext uri="{FF2B5EF4-FFF2-40B4-BE49-F238E27FC236}">
                    <a16:creationId xmlns:a16="http://schemas.microsoft.com/office/drawing/2014/main" id="{DEB7042C-D485-4444-B1DA-C21331E5E5C1}"/>
                  </a:ext>
                </a:extLst>
              </p:cNvPr>
              <p:cNvSpPr txBox="1"/>
              <p:nvPr/>
            </p:nvSpPr>
            <p:spPr bwMode="auto">
              <a:xfrm>
                <a:off x="1444626" y="2122488"/>
                <a:ext cx="3524250" cy="6477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𝐸</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cos</m:t>
                          </m:r>
                        </m:fName>
                        <m:e>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𝜔</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𝑥</m:t>
                                  </m:r>
                                </m:num>
                                <m:den>
                                  <m:r>
                                    <a:rPr lang="zh-CN" altLang="en-US" i="1">
                                      <a:solidFill>
                                        <a:srgbClr val="000000"/>
                                      </a:solidFill>
                                      <a:latin typeface="Cambria Math" panose="02040503050406030204" pitchFamily="18" charset="0"/>
                                    </a:rPr>
                                    <m:t>𝑣</m:t>
                                  </m:r>
                                </m:den>
                              </m:f>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𝜙</m:t>
                              </m:r>
                            </m:e>
                          </m:d>
                        </m:e>
                      </m:func>
                    </m:oMath>
                  </m:oMathPara>
                </a14:m>
                <a:endParaRPr lang="zh-CN" altLang="en-US" dirty="0"/>
              </a:p>
            </p:txBody>
          </p:sp>
        </mc:Choice>
        <mc:Fallback xmlns="">
          <p:sp>
            <p:nvSpPr>
              <p:cNvPr id="4" name="Object 2">
                <a:extLst>
                  <a:ext uri="{FF2B5EF4-FFF2-40B4-BE49-F238E27FC236}">
                    <a16:creationId xmlns:a16="http://schemas.microsoft.com/office/drawing/2014/main" id="{DEB7042C-D485-4444-B1DA-C21331E5E5C1}"/>
                  </a:ext>
                </a:extLst>
              </p:cNvPr>
              <p:cNvSpPr txBox="1">
                <a:spLocks noRot="1" noChangeAspect="1" noMove="1" noResize="1" noEditPoints="1" noAdjustHandles="1" noChangeArrowheads="1" noChangeShapeType="1" noTextEdit="1"/>
              </p:cNvSpPr>
              <p:nvPr/>
            </p:nvSpPr>
            <p:spPr bwMode="auto">
              <a:xfrm>
                <a:off x="1444626" y="2122488"/>
                <a:ext cx="3524250" cy="647700"/>
              </a:xfrm>
              <a:prstGeom prst="rect">
                <a:avLst/>
              </a:prstGeom>
              <a:blipFill>
                <a:blip r:embed="rId4"/>
                <a:stretch>
                  <a:fillRect/>
                </a:stretch>
              </a:blipFill>
              <a:ln>
                <a:noFill/>
              </a:ln>
            </p:spPr>
            <p:txBody>
              <a:bodyPr/>
              <a:lstStyle/>
              <a:p>
                <a:r>
                  <a:rPr lang="zh-CN" altLang="en-US">
                    <a:noFill/>
                  </a:rPr>
                  <a:t> </a:t>
                </a:r>
              </a:p>
            </p:txBody>
          </p:sp>
        </mc:Fallback>
      </mc:AlternateContent>
      <p:graphicFrame>
        <p:nvGraphicFramePr>
          <p:cNvPr id="5" name="Object 4">
            <a:extLst>
              <a:ext uri="{FF2B5EF4-FFF2-40B4-BE49-F238E27FC236}">
                <a16:creationId xmlns:a16="http://schemas.microsoft.com/office/drawing/2014/main" id="{E4244EC9-8020-4127-B294-05DB4888A93E}"/>
              </a:ext>
            </a:extLst>
          </p:cNvPr>
          <p:cNvGraphicFramePr>
            <a:graphicFrameLocks noChangeAspect="1"/>
          </p:cNvGraphicFramePr>
          <p:nvPr>
            <p:extLst>
              <p:ext uri="{D42A27DB-BD31-4B8C-83A1-F6EECF244321}">
                <p14:modId xmlns:p14="http://schemas.microsoft.com/office/powerpoint/2010/main" val="1659444359"/>
              </p:ext>
            </p:extLst>
          </p:nvPr>
        </p:nvGraphicFramePr>
        <p:xfrm>
          <a:off x="3635375" y="3213100"/>
          <a:ext cx="1225550" cy="482600"/>
        </p:xfrm>
        <a:graphic>
          <a:graphicData uri="http://schemas.openxmlformats.org/presentationml/2006/ole">
            <mc:AlternateContent xmlns:mc="http://schemas.openxmlformats.org/markup-compatibility/2006">
              <mc:Choice xmlns:v="urn:schemas-microsoft-com:vml" Requires="v">
                <p:oleObj name="公式" r:id="rId5" imgW="457200" imgH="177480" progId="Equation.3">
                  <p:embed/>
                </p:oleObj>
              </mc:Choice>
              <mc:Fallback>
                <p:oleObj name="公式" r:id="rId5" imgW="457200" imgH="177480" progId="Equation.3">
                  <p:embed/>
                  <p:pic>
                    <p:nvPicPr>
                      <p:cNvPr id="192516" name="Object 4">
                        <a:extLst>
                          <a:ext uri="{FF2B5EF4-FFF2-40B4-BE49-F238E27FC236}">
                            <a16:creationId xmlns:a16="http://schemas.microsoft.com/office/drawing/2014/main" id="{817217A3-23E8-4532-A61F-E268582B94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35375" y="3213100"/>
                        <a:ext cx="122555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Group 5">
            <a:extLst>
              <a:ext uri="{FF2B5EF4-FFF2-40B4-BE49-F238E27FC236}">
                <a16:creationId xmlns:a16="http://schemas.microsoft.com/office/drawing/2014/main" id="{2506AE4F-B63D-4473-B06A-375A96F3B9C8}"/>
              </a:ext>
            </a:extLst>
          </p:cNvPr>
          <p:cNvGrpSpPr>
            <a:grpSpLocks/>
          </p:cNvGrpSpPr>
          <p:nvPr/>
        </p:nvGrpSpPr>
        <p:grpSpPr bwMode="auto">
          <a:xfrm>
            <a:off x="715963" y="3143253"/>
            <a:ext cx="2530475" cy="573088"/>
            <a:chOff x="677" y="1774"/>
            <a:chExt cx="1594" cy="361"/>
          </a:xfrm>
        </p:grpSpPr>
        <mc:AlternateContent xmlns:mc="http://schemas.openxmlformats.org/markup-compatibility/2006" xmlns:a14="http://schemas.microsoft.com/office/drawing/2010/main">
          <mc:Choice Requires="a14">
            <p:sp>
              <p:nvSpPr>
                <p:cNvPr id="7" name="Object 6">
                  <a:extLst>
                    <a:ext uri="{FF2B5EF4-FFF2-40B4-BE49-F238E27FC236}">
                      <a16:creationId xmlns:a16="http://schemas.microsoft.com/office/drawing/2014/main" id="{58CB4777-A35F-4851-8FF5-496D7246B7E3}"/>
                    </a:ext>
                  </a:extLst>
                </p:cNvPr>
                <p:cNvSpPr txBox="1"/>
                <p:nvPr/>
              </p:nvSpPr>
              <p:spPr bwMode="auto">
                <a:xfrm>
                  <a:off x="1312" y="1797"/>
                  <a:ext cx="959" cy="338"/>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𝜔</m:t>
                        </m:r>
                        <m:r>
                          <a:rPr lang="zh-CN" altLang="en-US" i="1">
                            <a:solidFill>
                              <a:srgbClr val="000000"/>
                            </a:solidFill>
                            <a:latin typeface="Cambria Math" panose="02040503050406030204" pitchFamily="18" charset="0"/>
                          </a:rPr>
                          <m:t>=</m:t>
                        </m:r>
                        <m:f>
                          <m:fPr>
                            <m:type m:val="lin"/>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𝛑</m:t>
                            </m:r>
                          </m:num>
                          <m:den>
                            <m:r>
                              <a:rPr lang="zh-CN" altLang="en-US" i="1">
                                <a:solidFill>
                                  <a:srgbClr val="000000"/>
                                </a:solidFill>
                                <a:latin typeface="Cambria Math" panose="02040503050406030204" pitchFamily="18" charset="0"/>
                              </a:rPr>
                              <m:t>𝑇</m:t>
                            </m:r>
                          </m:den>
                        </m:f>
                      </m:oMath>
                    </m:oMathPara>
                  </a14:m>
                  <a:endParaRPr lang="zh-CN" altLang="en-US"/>
                </a:p>
              </p:txBody>
            </p:sp>
          </mc:Choice>
          <mc:Fallback xmlns="">
            <p:sp>
              <p:nvSpPr>
                <p:cNvPr id="7" name="Object 6">
                  <a:extLst>
                    <a:ext uri="{FF2B5EF4-FFF2-40B4-BE49-F238E27FC236}">
                      <a16:creationId xmlns:a16="http://schemas.microsoft.com/office/drawing/2014/main" id="{58CB4777-A35F-4851-8FF5-496D7246B7E3}"/>
                    </a:ext>
                  </a:extLst>
                </p:cNvPr>
                <p:cNvSpPr txBox="1">
                  <a:spLocks noRot="1" noChangeAspect="1" noMove="1" noResize="1" noEditPoints="1" noAdjustHandles="1" noChangeArrowheads="1" noChangeShapeType="1" noTextEdit="1"/>
                </p:cNvSpPr>
                <p:nvPr/>
              </p:nvSpPr>
              <p:spPr bwMode="auto">
                <a:xfrm>
                  <a:off x="1312" y="1797"/>
                  <a:ext cx="959" cy="338"/>
                </a:xfrm>
                <a:prstGeom prst="rect">
                  <a:avLst/>
                </a:prstGeom>
                <a:blipFill>
                  <a:blip r:embed="rId7"/>
                  <a:stretch>
                    <a:fillRect t="-80682" r="-10800" b="-90909"/>
                  </a:stretch>
                </a:blipFill>
              </p:spPr>
              <p:txBody>
                <a:bodyPr/>
                <a:lstStyle/>
                <a:p>
                  <a:r>
                    <a:rPr lang="zh-CN" altLang="en-US">
                      <a:noFill/>
                    </a:rPr>
                    <a:t> </a:t>
                  </a:r>
                </a:p>
              </p:txBody>
            </p:sp>
          </mc:Fallback>
        </mc:AlternateContent>
        <p:sp>
          <p:nvSpPr>
            <p:cNvPr id="8" name="Text Box 7">
              <a:extLst>
                <a:ext uri="{FF2B5EF4-FFF2-40B4-BE49-F238E27FC236}">
                  <a16:creationId xmlns:a16="http://schemas.microsoft.com/office/drawing/2014/main" id="{CB28C3C7-C11E-412A-B5CD-6996B1D630F2}"/>
                </a:ext>
              </a:extLst>
            </p:cNvPr>
            <p:cNvSpPr txBox="1">
              <a:spLocks noChangeArrowheads="1"/>
            </p:cNvSpPr>
            <p:nvPr/>
          </p:nvSpPr>
          <p:spPr bwMode="auto">
            <a:xfrm>
              <a:off x="677" y="1774"/>
              <a:ext cx="63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sz="2400" dirty="0">
                  <a:latin typeface="Tahoma" panose="020B0604030504040204" pitchFamily="34" charset="0"/>
                </a:rPr>
                <a:t>因为</a:t>
              </a:r>
            </a:p>
          </p:txBody>
        </p:sp>
      </p:grpSp>
      <mc:AlternateContent xmlns:mc="http://schemas.openxmlformats.org/markup-compatibility/2006" xmlns:a14="http://schemas.microsoft.com/office/drawing/2010/main">
        <mc:Choice Requires="a14">
          <p:sp>
            <p:nvSpPr>
              <p:cNvPr id="9" name="Object 8">
                <a:extLst>
                  <a:ext uri="{FF2B5EF4-FFF2-40B4-BE49-F238E27FC236}">
                    <a16:creationId xmlns:a16="http://schemas.microsoft.com/office/drawing/2014/main" id="{BCE9E7C7-287B-4E40-A00B-473695AB6B38}"/>
                  </a:ext>
                </a:extLst>
              </p:cNvPr>
              <p:cNvSpPr txBox="1"/>
              <p:nvPr/>
            </p:nvSpPr>
            <p:spPr bwMode="auto">
              <a:xfrm>
                <a:off x="539750" y="6237289"/>
                <a:ext cx="3727450" cy="430212"/>
              </a:xfrm>
              <a:prstGeom prst="rect">
                <a:avLst/>
              </a:prstGeom>
              <a:solidFill>
                <a:schemeClr val="bg1">
                  <a:lumMod val="85000"/>
                </a:schemeClr>
              </a:solidFill>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𝐸</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cos</m:t>
                          </m:r>
                        </m:fName>
                        <m:e>
                          <m:r>
                            <a:rPr lang="zh-CN" altLang="en-US" i="1">
                              <a:solidFill>
                                <a:srgbClr val="000000"/>
                              </a:solidFill>
                              <a:latin typeface="Cambria Math" panose="02040503050406030204" pitchFamily="18" charset="0"/>
                            </a:rPr>
                            <m:t>(</m:t>
                          </m:r>
                        </m:e>
                      </m:func>
                      <m:r>
                        <a:rPr lang="zh-CN" altLang="en-US" i="1">
                          <a:solidFill>
                            <a:srgbClr val="000000"/>
                          </a:solidFill>
                          <a:latin typeface="Cambria Math" panose="02040503050406030204" pitchFamily="18" charset="0"/>
                        </a:rPr>
                        <m:t>𝜔</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𝜙</m:t>
                      </m:r>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9" name="Object 8">
                <a:extLst>
                  <a:ext uri="{FF2B5EF4-FFF2-40B4-BE49-F238E27FC236}">
                    <a16:creationId xmlns:a16="http://schemas.microsoft.com/office/drawing/2014/main" id="{BCE9E7C7-287B-4E40-A00B-473695AB6B38}"/>
                  </a:ext>
                </a:extLst>
              </p:cNvPr>
              <p:cNvSpPr txBox="1">
                <a:spLocks noRot="1" noChangeAspect="1" noMove="1" noResize="1" noEditPoints="1" noAdjustHandles="1" noChangeArrowheads="1" noChangeShapeType="1" noTextEdit="1"/>
              </p:cNvSpPr>
              <p:nvPr/>
            </p:nvSpPr>
            <p:spPr bwMode="auto">
              <a:xfrm>
                <a:off x="539750" y="6237289"/>
                <a:ext cx="3727450" cy="43021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Object 9">
                <a:extLst>
                  <a:ext uri="{FF2B5EF4-FFF2-40B4-BE49-F238E27FC236}">
                    <a16:creationId xmlns:a16="http://schemas.microsoft.com/office/drawing/2014/main" id="{B68F344F-F433-49D6-8048-6AA5B6790306}"/>
                  </a:ext>
                </a:extLst>
              </p:cNvPr>
              <p:cNvSpPr txBox="1"/>
              <p:nvPr/>
            </p:nvSpPr>
            <p:spPr bwMode="auto">
              <a:xfrm>
                <a:off x="539750" y="3676651"/>
                <a:ext cx="4727575" cy="647700"/>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𝐸</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cos</m:t>
                          </m:r>
                        </m:fName>
                        <m:e>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𝛑</m:t>
                              </m:r>
                              <m:d>
                                <m:dPr>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𝑡</m:t>
                                      </m:r>
                                    </m:num>
                                    <m:den>
                                      <m:r>
                                        <a:rPr lang="zh-CN" altLang="en-US" i="1">
                                          <a:solidFill>
                                            <a:srgbClr val="000000"/>
                                          </a:solidFill>
                                          <a:latin typeface="Cambria Math" panose="02040503050406030204" pitchFamily="18" charset="0"/>
                                        </a:rPr>
                                        <m:t>𝑇</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𝑥</m:t>
                                      </m:r>
                                    </m:num>
                                    <m:den>
                                      <m:r>
                                        <a:rPr lang="zh-CN" altLang="en-US" i="1">
                                          <a:solidFill>
                                            <a:srgbClr val="000000"/>
                                          </a:solidFill>
                                          <a:latin typeface="Cambria Math" panose="02040503050406030204" pitchFamily="18" charset="0"/>
                                        </a:rPr>
                                        <m:t>𝜆</m:t>
                                      </m:r>
                                    </m:den>
                                  </m:f>
                                </m:e>
                              </m: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𝜙</m:t>
                              </m:r>
                            </m:e>
                          </m:d>
                        </m:e>
                      </m:func>
                    </m:oMath>
                  </m:oMathPara>
                </a14:m>
                <a:endParaRPr lang="zh-CN" altLang="en-US" dirty="0"/>
              </a:p>
            </p:txBody>
          </p:sp>
        </mc:Choice>
        <mc:Fallback xmlns="">
          <p:sp>
            <p:nvSpPr>
              <p:cNvPr id="10" name="Object 9">
                <a:extLst>
                  <a:ext uri="{FF2B5EF4-FFF2-40B4-BE49-F238E27FC236}">
                    <a16:creationId xmlns:a16="http://schemas.microsoft.com/office/drawing/2014/main" id="{B68F344F-F433-49D6-8048-6AA5B6790306}"/>
                  </a:ext>
                </a:extLst>
              </p:cNvPr>
              <p:cNvSpPr txBox="1">
                <a:spLocks noRot="1" noChangeAspect="1" noMove="1" noResize="1" noEditPoints="1" noAdjustHandles="1" noChangeArrowheads="1" noChangeShapeType="1" noTextEdit="1"/>
              </p:cNvSpPr>
              <p:nvPr/>
            </p:nvSpPr>
            <p:spPr bwMode="auto">
              <a:xfrm>
                <a:off x="539750" y="3676651"/>
                <a:ext cx="4727575" cy="64770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Object 12">
                <a:extLst>
                  <a:ext uri="{FF2B5EF4-FFF2-40B4-BE49-F238E27FC236}">
                    <a16:creationId xmlns:a16="http://schemas.microsoft.com/office/drawing/2014/main" id="{BF704F87-D371-4030-9BB4-A9BE3D163E8D}"/>
                  </a:ext>
                </a:extLst>
              </p:cNvPr>
              <p:cNvSpPr txBox="1"/>
              <p:nvPr/>
            </p:nvSpPr>
            <p:spPr bwMode="auto">
              <a:xfrm>
                <a:off x="539750" y="4683125"/>
                <a:ext cx="5189538" cy="977900"/>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空间圆频率或角波数</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𝜔</m:t>
                          </m:r>
                        </m:num>
                        <m:den>
                          <m:r>
                            <a:rPr lang="zh-CN" altLang="en-US" i="1">
                              <a:solidFill>
                                <a:srgbClr val="000000"/>
                              </a:solidFill>
                              <a:latin typeface="Cambria Math" panose="02040503050406030204" pitchFamily="18" charset="0"/>
                            </a:rPr>
                            <m:t>𝑣</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𝜋</m:t>
                          </m:r>
                        </m:num>
                        <m:den>
                          <m:r>
                            <a:rPr lang="zh-CN" altLang="en-US" i="1">
                              <a:solidFill>
                                <a:srgbClr val="000000"/>
                              </a:solidFill>
                              <a:latin typeface="Cambria Math" panose="02040503050406030204" pitchFamily="18" charset="0"/>
                            </a:rPr>
                            <m:t>𝜆</m:t>
                          </m:r>
                        </m:den>
                      </m:f>
                    </m:oMath>
                  </m:oMathPara>
                </a14:m>
                <a:endParaRPr lang="zh-CN" altLang="en-US" dirty="0"/>
              </a:p>
            </p:txBody>
          </p:sp>
        </mc:Choice>
        <mc:Fallback xmlns="">
          <p:sp>
            <p:nvSpPr>
              <p:cNvPr id="11" name="Object 12">
                <a:extLst>
                  <a:ext uri="{FF2B5EF4-FFF2-40B4-BE49-F238E27FC236}">
                    <a16:creationId xmlns:a16="http://schemas.microsoft.com/office/drawing/2014/main" id="{BF704F87-D371-4030-9BB4-A9BE3D163E8D}"/>
                  </a:ext>
                </a:extLst>
              </p:cNvPr>
              <p:cNvSpPr txBox="1">
                <a:spLocks noRot="1" noChangeAspect="1" noMove="1" noResize="1" noEditPoints="1" noAdjustHandles="1" noChangeArrowheads="1" noChangeShapeType="1" noTextEdit="1"/>
              </p:cNvSpPr>
              <p:nvPr/>
            </p:nvSpPr>
            <p:spPr bwMode="auto">
              <a:xfrm>
                <a:off x="539750" y="4683125"/>
                <a:ext cx="5189538" cy="97790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Object 14">
                <a:extLst>
                  <a:ext uri="{FF2B5EF4-FFF2-40B4-BE49-F238E27FC236}">
                    <a16:creationId xmlns:a16="http://schemas.microsoft.com/office/drawing/2014/main" id="{A71B91E9-12A3-4200-A561-3F6991E9E9AA}"/>
                  </a:ext>
                </a:extLst>
              </p:cNvPr>
              <p:cNvSpPr txBox="1"/>
              <p:nvPr/>
            </p:nvSpPr>
            <p:spPr bwMode="auto">
              <a:xfrm>
                <a:off x="520700" y="5589588"/>
                <a:ext cx="4195763" cy="504825"/>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不同的介质，角波数不同</m:t>
                      </m:r>
                    </m:oMath>
                  </m:oMathPara>
                </a14:m>
                <a:endParaRPr lang="zh-CN" altLang="en-US" dirty="0"/>
              </a:p>
            </p:txBody>
          </p:sp>
        </mc:Choice>
        <mc:Fallback xmlns="">
          <p:sp>
            <p:nvSpPr>
              <p:cNvPr id="12" name="Object 14">
                <a:extLst>
                  <a:ext uri="{FF2B5EF4-FFF2-40B4-BE49-F238E27FC236}">
                    <a16:creationId xmlns:a16="http://schemas.microsoft.com/office/drawing/2014/main" id="{A71B91E9-12A3-4200-A561-3F6991E9E9AA}"/>
                  </a:ext>
                </a:extLst>
              </p:cNvPr>
              <p:cNvSpPr txBox="1">
                <a:spLocks noRot="1" noChangeAspect="1" noMove="1" noResize="1" noEditPoints="1" noAdjustHandles="1" noChangeArrowheads="1" noChangeShapeType="1" noTextEdit="1"/>
              </p:cNvSpPr>
              <p:nvPr/>
            </p:nvSpPr>
            <p:spPr bwMode="auto">
              <a:xfrm>
                <a:off x="520700" y="5589588"/>
                <a:ext cx="4195763" cy="504825"/>
              </a:xfrm>
              <a:prstGeom prst="rect">
                <a:avLst/>
              </a:prstGeom>
              <a:blipFill>
                <a:blip r:embed="rId11"/>
                <a:stretch>
                  <a:fillRect l="-435"/>
                </a:stretch>
              </a:blipFill>
            </p:spPr>
            <p:txBody>
              <a:bodyPr/>
              <a:lstStyle/>
              <a:p>
                <a:r>
                  <a:rPr lang="zh-CN" altLang="en-US">
                    <a:noFill/>
                  </a:rPr>
                  <a:t> </a:t>
                </a:r>
              </a:p>
            </p:txBody>
          </p:sp>
        </mc:Fallback>
      </mc:AlternateContent>
      <p:sp>
        <p:nvSpPr>
          <p:cNvPr id="14" name="Text Box 12">
            <a:extLst>
              <a:ext uri="{FF2B5EF4-FFF2-40B4-BE49-F238E27FC236}">
                <a16:creationId xmlns:a16="http://schemas.microsoft.com/office/drawing/2014/main" id="{FE5C12A2-80CE-4992-8251-CCAFD4286749}"/>
              </a:ext>
            </a:extLst>
          </p:cNvPr>
          <p:cNvSpPr txBox="1">
            <a:spLocks noChangeArrowheads="1"/>
          </p:cNvSpPr>
          <p:nvPr/>
        </p:nvSpPr>
        <p:spPr bwMode="auto">
          <a:xfrm>
            <a:off x="5872195" y="3959226"/>
            <a:ext cx="33115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sz="2800">
                <a:solidFill>
                  <a:schemeClr val="bg1"/>
                </a:solidFill>
                <a:latin typeface="Arial" panose="020B0604020202020204" pitchFamily="34" charset="0"/>
              </a:rPr>
              <a:t>（</a:t>
            </a:r>
            <a:r>
              <a:rPr kumimoji="0" lang="en-US" altLang="zh-CN" sz="2800">
                <a:solidFill>
                  <a:schemeClr val="bg1"/>
                </a:solidFill>
                <a:latin typeface="Arial" panose="020B0604020202020204" pitchFamily="34" charset="0"/>
              </a:rPr>
              <a:t>1</a:t>
            </a:r>
            <a:r>
              <a:rPr kumimoji="0" lang="zh-CN" altLang="en-US" sz="2800">
                <a:solidFill>
                  <a:schemeClr val="bg1"/>
                </a:solidFill>
                <a:latin typeface="Arial" panose="020B0604020202020204" pitchFamily="34" charset="0"/>
              </a:rPr>
              <a:t>）复指数表示：</a:t>
            </a:r>
            <a:r>
              <a:rPr kumimoji="0" lang="zh-CN" altLang="en-US" sz="2800">
                <a:latin typeface="Arial" panose="020B0604020202020204" pitchFamily="34" charset="0"/>
              </a:rPr>
              <a:t> </a:t>
            </a:r>
          </a:p>
        </p:txBody>
      </p:sp>
      <p:graphicFrame>
        <p:nvGraphicFramePr>
          <p:cNvPr id="15" name="Object 13">
            <a:extLst>
              <a:ext uri="{FF2B5EF4-FFF2-40B4-BE49-F238E27FC236}">
                <a16:creationId xmlns:a16="http://schemas.microsoft.com/office/drawing/2014/main" id="{B58EBEEF-7894-476B-BE1E-1E5CE99D65EC}"/>
              </a:ext>
            </a:extLst>
          </p:cNvPr>
          <p:cNvGraphicFramePr>
            <a:graphicFrameLocks noChangeAspect="1"/>
          </p:cNvGraphicFramePr>
          <p:nvPr>
            <p:extLst>
              <p:ext uri="{D42A27DB-BD31-4B8C-83A1-F6EECF244321}">
                <p14:modId xmlns:p14="http://schemas.microsoft.com/office/powerpoint/2010/main" val="1258398340"/>
              </p:ext>
            </p:extLst>
          </p:nvPr>
        </p:nvGraphicFramePr>
        <p:xfrm>
          <a:off x="9255157" y="3959226"/>
          <a:ext cx="2601913" cy="561975"/>
        </p:xfrm>
        <a:graphic>
          <a:graphicData uri="http://schemas.openxmlformats.org/presentationml/2006/ole">
            <mc:AlternateContent xmlns:mc="http://schemas.openxmlformats.org/markup-compatibility/2006">
              <mc:Choice xmlns:v="urn:schemas-microsoft-com:vml" Requires="v">
                <p:oleObj name="公式" r:id="rId12" imgW="990360" imgH="215640" progId="Equation.3">
                  <p:embed/>
                </p:oleObj>
              </mc:Choice>
              <mc:Fallback>
                <p:oleObj name="公式" r:id="rId12" imgW="990360" imgH="215640" progId="Equation.3">
                  <p:embed/>
                  <p:pic>
                    <p:nvPicPr>
                      <p:cNvPr id="193549" name="Object 13">
                        <a:extLst>
                          <a:ext uri="{FF2B5EF4-FFF2-40B4-BE49-F238E27FC236}">
                            <a16:creationId xmlns:a16="http://schemas.microsoft.com/office/drawing/2014/main" id="{8DDF4B16-AB53-4724-97C3-06D343E8F20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55157" y="3959226"/>
                        <a:ext cx="2601913" cy="561975"/>
                      </a:xfrm>
                      <a:prstGeom prst="rect">
                        <a:avLst/>
                      </a:prstGeom>
                      <a:solidFill>
                        <a:srgbClr val="006600"/>
                      </a:solidFill>
                    </p:spPr>
                  </p:pic>
                </p:oleObj>
              </mc:Fallback>
            </mc:AlternateContent>
          </a:graphicData>
        </a:graphic>
      </p:graphicFrame>
      <p:graphicFrame>
        <p:nvGraphicFramePr>
          <p:cNvPr id="16" name="Object 14">
            <a:extLst>
              <a:ext uri="{FF2B5EF4-FFF2-40B4-BE49-F238E27FC236}">
                <a16:creationId xmlns:a16="http://schemas.microsoft.com/office/drawing/2014/main" id="{B3C4BC4F-DCA1-4727-8F51-C71EC9507120}"/>
              </a:ext>
            </a:extLst>
          </p:cNvPr>
          <p:cNvGraphicFramePr>
            <a:graphicFrameLocks noChangeAspect="1"/>
          </p:cNvGraphicFramePr>
          <p:nvPr>
            <p:extLst>
              <p:ext uri="{D42A27DB-BD31-4B8C-83A1-F6EECF244321}">
                <p14:modId xmlns:p14="http://schemas.microsoft.com/office/powerpoint/2010/main" val="1374312480"/>
              </p:ext>
            </p:extLst>
          </p:nvPr>
        </p:nvGraphicFramePr>
        <p:xfrm>
          <a:off x="6885020" y="4678364"/>
          <a:ext cx="2735262" cy="561975"/>
        </p:xfrm>
        <a:graphic>
          <a:graphicData uri="http://schemas.openxmlformats.org/presentationml/2006/ole">
            <mc:AlternateContent xmlns:mc="http://schemas.openxmlformats.org/markup-compatibility/2006">
              <mc:Choice xmlns:v="urn:schemas-microsoft-com:vml" Requires="v">
                <p:oleObj name="公式" r:id="rId14" imgW="1041120" imgH="215640" progId="Equation.3">
                  <p:embed/>
                </p:oleObj>
              </mc:Choice>
              <mc:Fallback>
                <p:oleObj name="公式" r:id="rId14" imgW="1041120" imgH="215640" progId="Equation.3">
                  <p:embed/>
                  <p:pic>
                    <p:nvPicPr>
                      <p:cNvPr id="193550" name="Object 14">
                        <a:extLst>
                          <a:ext uri="{FF2B5EF4-FFF2-40B4-BE49-F238E27FC236}">
                            <a16:creationId xmlns:a16="http://schemas.microsoft.com/office/drawing/2014/main" id="{0AEF5241-3122-43AD-9383-B3290E3DE38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885020" y="4678364"/>
                        <a:ext cx="2735262" cy="561975"/>
                      </a:xfrm>
                      <a:prstGeom prst="rect">
                        <a:avLst/>
                      </a:prstGeom>
                      <a:noFill/>
                      <a:extLst>
                        <a:ext uri="{909E8E84-426E-40DD-AFC4-6F175D3DCCD1}">
                          <a14:hiddenFill xmlns:a14="http://schemas.microsoft.com/office/drawing/2010/main">
                            <a:solidFill>
                              <a:srgbClr val="006600"/>
                            </a:solidFill>
                          </a14:hiddenFill>
                        </a:ext>
                      </a:extLst>
                    </p:spPr>
                  </p:pic>
                </p:oleObj>
              </mc:Fallback>
            </mc:AlternateContent>
          </a:graphicData>
        </a:graphic>
      </p:graphicFrame>
      <p:sp>
        <p:nvSpPr>
          <p:cNvPr id="17" name="Text Box 15">
            <a:extLst>
              <a:ext uri="{FF2B5EF4-FFF2-40B4-BE49-F238E27FC236}">
                <a16:creationId xmlns:a16="http://schemas.microsoft.com/office/drawing/2014/main" id="{EED34813-5662-468B-ABF4-707A03907B61}"/>
              </a:ext>
            </a:extLst>
          </p:cNvPr>
          <p:cNvSpPr txBox="1">
            <a:spLocks noChangeArrowheads="1"/>
          </p:cNvSpPr>
          <p:nvPr/>
        </p:nvSpPr>
        <p:spPr bwMode="auto">
          <a:xfrm>
            <a:off x="5872195" y="5543551"/>
            <a:ext cx="30241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sz="2800">
                <a:solidFill>
                  <a:schemeClr val="bg1"/>
                </a:solidFill>
                <a:latin typeface="Arial" panose="020B0604020202020204" pitchFamily="34" charset="0"/>
              </a:rPr>
              <a:t>（</a:t>
            </a:r>
            <a:r>
              <a:rPr kumimoji="0" lang="en-US" altLang="zh-CN" sz="2800">
                <a:solidFill>
                  <a:schemeClr val="bg1"/>
                </a:solidFill>
                <a:latin typeface="Arial" panose="020B0604020202020204" pitchFamily="34" charset="0"/>
              </a:rPr>
              <a:t>2</a:t>
            </a:r>
            <a:r>
              <a:rPr kumimoji="0" lang="zh-CN" altLang="en-US" sz="2800">
                <a:solidFill>
                  <a:schemeClr val="bg1"/>
                </a:solidFill>
                <a:latin typeface="Arial" panose="020B0604020202020204" pitchFamily="34" charset="0"/>
              </a:rPr>
              <a:t>）复振幅：</a:t>
            </a:r>
            <a:r>
              <a:rPr kumimoji="0" lang="zh-CN" altLang="en-US" sz="2800">
                <a:latin typeface="Arial" panose="020B0604020202020204" pitchFamily="34" charset="0"/>
              </a:rPr>
              <a:t> </a:t>
            </a:r>
          </a:p>
        </p:txBody>
      </p:sp>
      <p:graphicFrame>
        <p:nvGraphicFramePr>
          <p:cNvPr id="18" name="Object 16">
            <a:extLst>
              <a:ext uri="{FF2B5EF4-FFF2-40B4-BE49-F238E27FC236}">
                <a16:creationId xmlns:a16="http://schemas.microsoft.com/office/drawing/2014/main" id="{A40742B5-8D65-4D96-A8EF-7DA67F432AEB}"/>
              </a:ext>
            </a:extLst>
          </p:cNvPr>
          <p:cNvGraphicFramePr>
            <a:graphicFrameLocks noChangeAspect="1"/>
          </p:cNvGraphicFramePr>
          <p:nvPr>
            <p:extLst>
              <p:ext uri="{D42A27DB-BD31-4B8C-83A1-F6EECF244321}">
                <p14:modId xmlns:p14="http://schemas.microsoft.com/office/powerpoint/2010/main" val="4029592363"/>
              </p:ext>
            </p:extLst>
          </p:nvPr>
        </p:nvGraphicFramePr>
        <p:xfrm>
          <a:off x="8680482" y="5470526"/>
          <a:ext cx="2066925" cy="561975"/>
        </p:xfrm>
        <a:graphic>
          <a:graphicData uri="http://schemas.openxmlformats.org/presentationml/2006/ole">
            <mc:AlternateContent xmlns:mc="http://schemas.openxmlformats.org/markup-compatibility/2006">
              <mc:Choice xmlns:v="urn:schemas-microsoft-com:vml" Requires="v">
                <p:oleObj name="公式" r:id="rId16" imgW="787320" imgH="215640" progId="Equation.3">
                  <p:embed/>
                </p:oleObj>
              </mc:Choice>
              <mc:Fallback>
                <p:oleObj name="公式" r:id="rId16" imgW="787320" imgH="215640" progId="Equation.3">
                  <p:embed/>
                  <p:pic>
                    <p:nvPicPr>
                      <p:cNvPr id="193552" name="Object 16">
                        <a:extLst>
                          <a:ext uri="{FF2B5EF4-FFF2-40B4-BE49-F238E27FC236}">
                            <a16:creationId xmlns:a16="http://schemas.microsoft.com/office/drawing/2014/main" id="{B23B0712-AE85-4198-9B8C-ED1EF3B095A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680482" y="5470526"/>
                        <a:ext cx="2066925" cy="561975"/>
                      </a:xfrm>
                      <a:prstGeom prst="rect">
                        <a:avLst/>
                      </a:prstGeom>
                      <a:solidFill>
                        <a:srgbClr val="006600"/>
                      </a:solidFill>
                    </p:spPr>
                  </p:pic>
                </p:oleObj>
              </mc:Fallback>
            </mc:AlternateContent>
          </a:graphicData>
        </a:graphic>
      </p:graphicFrame>
      <p:graphicFrame>
        <p:nvGraphicFramePr>
          <p:cNvPr id="19" name="Object 17">
            <a:extLst>
              <a:ext uri="{FF2B5EF4-FFF2-40B4-BE49-F238E27FC236}">
                <a16:creationId xmlns:a16="http://schemas.microsoft.com/office/drawing/2014/main" id="{DA0CA7BA-EC72-426D-9415-5CA1CA15869E}"/>
              </a:ext>
            </a:extLst>
          </p:cNvPr>
          <p:cNvGraphicFramePr>
            <a:graphicFrameLocks noChangeAspect="1"/>
          </p:cNvGraphicFramePr>
          <p:nvPr>
            <p:extLst>
              <p:ext uri="{D42A27DB-BD31-4B8C-83A1-F6EECF244321}">
                <p14:modId xmlns:p14="http://schemas.microsoft.com/office/powerpoint/2010/main" val="2999182831"/>
              </p:ext>
            </p:extLst>
          </p:nvPr>
        </p:nvGraphicFramePr>
        <p:xfrm>
          <a:off x="6731032" y="6191251"/>
          <a:ext cx="2366963" cy="561975"/>
        </p:xfrm>
        <a:graphic>
          <a:graphicData uri="http://schemas.openxmlformats.org/presentationml/2006/ole">
            <mc:AlternateContent xmlns:mc="http://schemas.openxmlformats.org/markup-compatibility/2006">
              <mc:Choice xmlns:v="urn:schemas-microsoft-com:vml" Requires="v">
                <p:oleObj name="公式" r:id="rId18" imgW="901440" imgH="215640" progId="Equation.3">
                  <p:embed/>
                </p:oleObj>
              </mc:Choice>
              <mc:Fallback>
                <p:oleObj name="公式" r:id="rId18" imgW="901440" imgH="215640" progId="Equation.3">
                  <p:embed/>
                  <p:pic>
                    <p:nvPicPr>
                      <p:cNvPr id="193553" name="Object 17">
                        <a:extLst>
                          <a:ext uri="{FF2B5EF4-FFF2-40B4-BE49-F238E27FC236}">
                            <a16:creationId xmlns:a16="http://schemas.microsoft.com/office/drawing/2014/main" id="{FD8CA27C-70F9-45B1-8CDB-9CE4E951E6D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731032" y="6191251"/>
                        <a:ext cx="2366963" cy="561975"/>
                      </a:xfrm>
                      <a:prstGeom prst="rect">
                        <a:avLst/>
                      </a:prstGeom>
                      <a:noFill/>
                      <a:extLst>
                        <a:ext uri="{909E8E84-426E-40DD-AFC4-6F175D3DCCD1}">
                          <a14:hiddenFill xmlns:a14="http://schemas.microsoft.com/office/drawing/2010/main">
                            <a:solidFill>
                              <a:schemeClr val="bg1"/>
                            </a:solidFill>
                          </a14:hiddenFill>
                        </a:ext>
                      </a:extLst>
                    </p:spPr>
                  </p:pic>
                </p:oleObj>
              </mc:Fallback>
            </mc:AlternateContent>
          </a:graphicData>
        </a:graphic>
      </p:graphicFrame>
    </p:spTree>
    <p:extLst>
      <p:ext uri="{BB962C8B-B14F-4D97-AF65-F5344CB8AC3E}">
        <p14:creationId xmlns:p14="http://schemas.microsoft.com/office/powerpoint/2010/main" val="3433290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left)">
                                      <p:cBhvr>
                                        <p:cTn id="4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灯片编号占位符 3">
            <a:extLst>
              <a:ext uri="{FF2B5EF4-FFF2-40B4-BE49-F238E27FC236}">
                <a16:creationId xmlns:a16="http://schemas.microsoft.com/office/drawing/2014/main" id="{8C84E12F-AF6A-45CE-8045-16F045A6EFBA}"/>
              </a:ext>
            </a:extLst>
          </p:cNvPr>
          <p:cNvSpPr>
            <a:spLocks noGrp="1"/>
          </p:cNvSpPr>
          <p:nvPr>
            <p:ph type="sldNum" sz="quarter" idx="12"/>
          </p:nvPr>
        </p:nvSpPr>
        <p:spPr/>
        <p:txBody>
          <a:bodyPr/>
          <a:lstStyle/>
          <a:p>
            <a:fld id="{6AEBF9D5-509C-4222-A1EE-EA4652A08DBB}" type="slidenum">
              <a:rPr lang="en-US" altLang="zh-CN"/>
              <a:pPr/>
              <a:t>50</a:t>
            </a:fld>
            <a:endParaRPr lang="en-US" altLang="zh-CN"/>
          </a:p>
        </p:txBody>
      </p:sp>
      <p:sp>
        <p:nvSpPr>
          <p:cNvPr id="306180" name="Line 4">
            <a:extLst>
              <a:ext uri="{FF2B5EF4-FFF2-40B4-BE49-F238E27FC236}">
                <a16:creationId xmlns:a16="http://schemas.microsoft.com/office/drawing/2014/main" id="{A78A1A97-C5DA-4FF4-8324-8F58E93BC7A5}"/>
              </a:ext>
            </a:extLst>
          </p:cNvPr>
          <p:cNvSpPr>
            <a:spLocks noChangeShapeType="1"/>
          </p:cNvSpPr>
          <p:nvPr/>
        </p:nvSpPr>
        <p:spPr bwMode="auto">
          <a:xfrm flipV="1">
            <a:off x="3575050" y="174625"/>
            <a:ext cx="0" cy="25923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6181" name="Line 5">
            <a:extLst>
              <a:ext uri="{FF2B5EF4-FFF2-40B4-BE49-F238E27FC236}">
                <a16:creationId xmlns:a16="http://schemas.microsoft.com/office/drawing/2014/main" id="{3927D644-4652-4111-A20A-4F3C4EF49A7B}"/>
              </a:ext>
            </a:extLst>
          </p:cNvPr>
          <p:cNvSpPr>
            <a:spLocks noChangeShapeType="1"/>
          </p:cNvSpPr>
          <p:nvPr/>
        </p:nvSpPr>
        <p:spPr bwMode="auto">
          <a:xfrm>
            <a:off x="3575050" y="2767013"/>
            <a:ext cx="5257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6182" name="Arc 6">
            <a:extLst>
              <a:ext uri="{FF2B5EF4-FFF2-40B4-BE49-F238E27FC236}">
                <a16:creationId xmlns:a16="http://schemas.microsoft.com/office/drawing/2014/main" id="{43E5FF4D-CD11-4A96-8A8A-34D79618F5FB}"/>
              </a:ext>
            </a:extLst>
          </p:cNvPr>
          <p:cNvSpPr>
            <a:spLocks/>
          </p:cNvSpPr>
          <p:nvPr/>
        </p:nvSpPr>
        <p:spPr bwMode="auto">
          <a:xfrm>
            <a:off x="3575050" y="1398588"/>
            <a:ext cx="4826000" cy="1346200"/>
          </a:xfrm>
          <a:custGeom>
            <a:avLst/>
            <a:gdLst>
              <a:gd name="G0" fmla="+- 675 0 0"/>
              <a:gd name="G1" fmla="+- 0 0 0"/>
              <a:gd name="G2" fmla="+- 21600 0 0"/>
              <a:gd name="T0" fmla="*/ 21517 w 21517"/>
              <a:gd name="T1" fmla="*/ 5673 h 21600"/>
              <a:gd name="T2" fmla="*/ 0 w 21517"/>
              <a:gd name="T3" fmla="*/ 21589 h 21600"/>
              <a:gd name="T4" fmla="*/ 675 w 21517"/>
              <a:gd name="T5" fmla="*/ 0 h 21600"/>
            </a:gdLst>
            <a:ahLst/>
            <a:cxnLst>
              <a:cxn ang="0">
                <a:pos x="T0" y="T1"/>
              </a:cxn>
              <a:cxn ang="0">
                <a:pos x="T2" y="T3"/>
              </a:cxn>
              <a:cxn ang="0">
                <a:pos x="T4" y="T5"/>
              </a:cxn>
            </a:cxnLst>
            <a:rect l="0" t="0" r="r" b="b"/>
            <a:pathLst>
              <a:path w="21517" h="21600" fill="none" extrusionOk="0">
                <a:moveTo>
                  <a:pt x="21516" y="5672"/>
                </a:moveTo>
                <a:cubicBezTo>
                  <a:pt x="18957" y="15075"/>
                  <a:pt x="10419" y="21600"/>
                  <a:pt x="675" y="21600"/>
                </a:cubicBezTo>
                <a:cubicBezTo>
                  <a:pt x="449" y="21600"/>
                  <a:pt x="224" y="21596"/>
                  <a:pt x="-1" y="21589"/>
                </a:cubicBezTo>
              </a:path>
              <a:path w="21517" h="21600" stroke="0" extrusionOk="0">
                <a:moveTo>
                  <a:pt x="21516" y="5672"/>
                </a:moveTo>
                <a:cubicBezTo>
                  <a:pt x="18957" y="15075"/>
                  <a:pt x="10419" y="21600"/>
                  <a:pt x="675" y="21600"/>
                </a:cubicBezTo>
                <a:cubicBezTo>
                  <a:pt x="449" y="21600"/>
                  <a:pt x="224" y="21596"/>
                  <a:pt x="-1" y="21589"/>
                </a:cubicBezTo>
                <a:lnTo>
                  <a:pt x="675" y="0"/>
                </a:lnTo>
                <a:close/>
              </a:path>
            </a:pathLst>
          </a:custGeom>
          <a:noFill/>
          <a:ln w="28575">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6183" name="Line 7">
            <a:extLst>
              <a:ext uri="{FF2B5EF4-FFF2-40B4-BE49-F238E27FC236}">
                <a16:creationId xmlns:a16="http://schemas.microsoft.com/office/drawing/2014/main" id="{C02AF8D9-4F33-4974-A055-8DC1C6C726AB}"/>
              </a:ext>
            </a:extLst>
          </p:cNvPr>
          <p:cNvSpPr>
            <a:spLocks noChangeShapeType="1"/>
          </p:cNvSpPr>
          <p:nvPr/>
        </p:nvSpPr>
        <p:spPr bwMode="auto">
          <a:xfrm>
            <a:off x="3575050" y="2622550"/>
            <a:ext cx="5113338"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6184" name="Line 8">
            <a:extLst>
              <a:ext uri="{FF2B5EF4-FFF2-40B4-BE49-F238E27FC236}">
                <a16:creationId xmlns:a16="http://schemas.microsoft.com/office/drawing/2014/main" id="{9F29E33A-6026-496C-9FD8-D4B2F254C173}"/>
              </a:ext>
            </a:extLst>
          </p:cNvPr>
          <p:cNvSpPr>
            <a:spLocks noChangeShapeType="1"/>
          </p:cNvSpPr>
          <p:nvPr/>
        </p:nvSpPr>
        <p:spPr bwMode="auto">
          <a:xfrm>
            <a:off x="3575050" y="2479675"/>
            <a:ext cx="5113338"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6185" name="Line 9">
            <a:extLst>
              <a:ext uri="{FF2B5EF4-FFF2-40B4-BE49-F238E27FC236}">
                <a16:creationId xmlns:a16="http://schemas.microsoft.com/office/drawing/2014/main" id="{D9E19C5D-FFB9-41CB-835E-DF6175C6DBD6}"/>
              </a:ext>
            </a:extLst>
          </p:cNvPr>
          <p:cNvSpPr>
            <a:spLocks noChangeShapeType="1"/>
          </p:cNvSpPr>
          <p:nvPr/>
        </p:nvSpPr>
        <p:spPr bwMode="auto">
          <a:xfrm>
            <a:off x="3575050" y="2335213"/>
            <a:ext cx="5113338"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6186" name="Line 10">
            <a:extLst>
              <a:ext uri="{FF2B5EF4-FFF2-40B4-BE49-F238E27FC236}">
                <a16:creationId xmlns:a16="http://schemas.microsoft.com/office/drawing/2014/main" id="{E8435AFC-D336-4898-B1F2-5ABAE9E324EA}"/>
              </a:ext>
            </a:extLst>
          </p:cNvPr>
          <p:cNvSpPr>
            <a:spLocks noChangeShapeType="1"/>
          </p:cNvSpPr>
          <p:nvPr/>
        </p:nvSpPr>
        <p:spPr bwMode="auto">
          <a:xfrm>
            <a:off x="3575050" y="2190750"/>
            <a:ext cx="5113338"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6187" name="Line 11">
            <a:extLst>
              <a:ext uri="{FF2B5EF4-FFF2-40B4-BE49-F238E27FC236}">
                <a16:creationId xmlns:a16="http://schemas.microsoft.com/office/drawing/2014/main" id="{089728AA-149C-4236-8DF9-7895932FA94C}"/>
              </a:ext>
            </a:extLst>
          </p:cNvPr>
          <p:cNvSpPr>
            <a:spLocks noChangeShapeType="1"/>
          </p:cNvSpPr>
          <p:nvPr/>
        </p:nvSpPr>
        <p:spPr bwMode="auto">
          <a:xfrm>
            <a:off x="3575050" y="2047875"/>
            <a:ext cx="5113338"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6188" name="Line 12">
            <a:extLst>
              <a:ext uri="{FF2B5EF4-FFF2-40B4-BE49-F238E27FC236}">
                <a16:creationId xmlns:a16="http://schemas.microsoft.com/office/drawing/2014/main" id="{ACF5EBF0-3AB6-4A1E-B90A-55A8C8C78FA8}"/>
              </a:ext>
            </a:extLst>
          </p:cNvPr>
          <p:cNvSpPr>
            <a:spLocks noChangeShapeType="1"/>
          </p:cNvSpPr>
          <p:nvPr/>
        </p:nvSpPr>
        <p:spPr bwMode="auto">
          <a:xfrm>
            <a:off x="3575050" y="1903413"/>
            <a:ext cx="5113338"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6190" name="Line 14">
            <a:extLst>
              <a:ext uri="{FF2B5EF4-FFF2-40B4-BE49-F238E27FC236}">
                <a16:creationId xmlns:a16="http://schemas.microsoft.com/office/drawing/2014/main" id="{195B5452-88BD-4D2D-B9AB-094640959E73}"/>
              </a:ext>
            </a:extLst>
          </p:cNvPr>
          <p:cNvSpPr>
            <a:spLocks noChangeShapeType="1"/>
          </p:cNvSpPr>
          <p:nvPr/>
        </p:nvSpPr>
        <p:spPr bwMode="auto">
          <a:xfrm>
            <a:off x="6383338" y="1181100"/>
            <a:ext cx="12239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6191" name="Line 15">
            <a:extLst>
              <a:ext uri="{FF2B5EF4-FFF2-40B4-BE49-F238E27FC236}">
                <a16:creationId xmlns:a16="http://schemas.microsoft.com/office/drawing/2014/main" id="{9EE5D700-C1E6-44DE-A0DE-D9E6646714F1}"/>
              </a:ext>
            </a:extLst>
          </p:cNvPr>
          <p:cNvSpPr>
            <a:spLocks noChangeShapeType="1"/>
          </p:cNvSpPr>
          <p:nvPr/>
        </p:nvSpPr>
        <p:spPr bwMode="auto">
          <a:xfrm flipV="1">
            <a:off x="7607300" y="533400"/>
            <a:ext cx="0" cy="6477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6193" name="Line 17">
            <a:extLst>
              <a:ext uri="{FF2B5EF4-FFF2-40B4-BE49-F238E27FC236}">
                <a16:creationId xmlns:a16="http://schemas.microsoft.com/office/drawing/2014/main" id="{F46E517A-AACB-46A6-9A78-C489B8546CFD}"/>
              </a:ext>
            </a:extLst>
          </p:cNvPr>
          <p:cNvSpPr>
            <a:spLocks noChangeShapeType="1"/>
          </p:cNvSpPr>
          <p:nvPr/>
        </p:nvSpPr>
        <p:spPr bwMode="auto">
          <a:xfrm>
            <a:off x="6456363" y="173038"/>
            <a:ext cx="0" cy="1441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06194" name="Object 18">
            <a:extLst>
              <a:ext uri="{FF2B5EF4-FFF2-40B4-BE49-F238E27FC236}">
                <a16:creationId xmlns:a16="http://schemas.microsoft.com/office/drawing/2014/main" id="{F78AFB33-B332-452E-B915-3A9B8440D1ED}"/>
              </a:ext>
            </a:extLst>
          </p:cNvPr>
          <p:cNvGraphicFramePr>
            <a:graphicFrameLocks noChangeAspect="1"/>
          </p:cNvGraphicFramePr>
          <p:nvPr/>
        </p:nvGraphicFramePr>
        <p:xfrm>
          <a:off x="7389814" y="533401"/>
          <a:ext cx="219075" cy="415925"/>
        </p:xfrm>
        <a:graphic>
          <a:graphicData uri="http://schemas.openxmlformats.org/presentationml/2006/ole">
            <mc:AlternateContent xmlns:mc="http://schemas.openxmlformats.org/markup-compatibility/2006">
              <mc:Choice xmlns:v="urn:schemas-microsoft-com:vml" Requires="v">
                <p:oleObj name="Equation" r:id="rId2" imgW="126720" imgH="241200" progId="Equation.DSMT4">
                  <p:embed/>
                </p:oleObj>
              </mc:Choice>
              <mc:Fallback>
                <p:oleObj name="Equation" r:id="rId2" imgW="126720" imgH="241200" progId="Equation.DSMT4">
                  <p:embed/>
                  <p:pic>
                    <p:nvPicPr>
                      <p:cNvPr id="306194" name="Object 18">
                        <a:extLst>
                          <a:ext uri="{FF2B5EF4-FFF2-40B4-BE49-F238E27FC236}">
                            <a16:creationId xmlns:a16="http://schemas.microsoft.com/office/drawing/2014/main" id="{F78AFB33-B332-452E-B915-3A9B8440D1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9814" y="533401"/>
                        <a:ext cx="219075" cy="415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6195" name="Object 19">
            <a:extLst>
              <a:ext uri="{FF2B5EF4-FFF2-40B4-BE49-F238E27FC236}">
                <a16:creationId xmlns:a16="http://schemas.microsoft.com/office/drawing/2014/main" id="{C2801DCE-2212-4C71-9108-C83B8315FB64}"/>
              </a:ext>
            </a:extLst>
          </p:cNvPr>
          <p:cNvGraphicFramePr>
            <a:graphicFrameLocks noChangeAspect="1"/>
          </p:cNvGraphicFramePr>
          <p:nvPr/>
        </p:nvGraphicFramePr>
        <p:xfrm>
          <a:off x="6816726" y="1181100"/>
          <a:ext cx="373063" cy="306388"/>
        </p:xfrm>
        <a:graphic>
          <a:graphicData uri="http://schemas.openxmlformats.org/presentationml/2006/ole">
            <mc:AlternateContent xmlns:mc="http://schemas.openxmlformats.org/markup-compatibility/2006">
              <mc:Choice xmlns:v="urn:schemas-microsoft-com:vml" Requires="v">
                <p:oleObj name="Equation" r:id="rId4" imgW="215640" imgH="177480" progId="Equation.DSMT4">
                  <p:embed/>
                </p:oleObj>
              </mc:Choice>
              <mc:Fallback>
                <p:oleObj name="Equation" r:id="rId4" imgW="215640" imgH="177480" progId="Equation.DSMT4">
                  <p:embed/>
                  <p:pic>
                    <p:nvPicPr>
                      <p:cNvPr id="306195" name="Object 19">
                        <a:extLst>
                          <a:ext uri="{FF2B5EF4-FFF2-40B4-BE49-F238E27FC236}">
                            <a16:creationId xmlns:a16="http://schemas.microsoft.com/office/drawing/2014/main" id="{C2801DCE-2212-4C71-9108-C83B8315FB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6726" y="1181100"/>
                        <a:ext cx="373063"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6196" name="Object 20">
            <a:extLst>
              <a:ext uri="{FF2B5EF4-FFF2-40B4-BE49-F238E27FC236}">
                <a16:creationId xmlns:a16="http://schemas.microsoft.com/office/drawing/2014/main" id="{080E63B5-8604-4042-940C-B8F0DE12C0BA}"/>
              </a:ext>
            </a:extLst>
          </p:cNvPr>
          <p:cNvGraphicFramePr>
            <a:graphicFrameLocks noChangeAspect="1"/>
          </p:cNvGraphicFramePr>
          <p:nvPr/>
        </p:nvGraphicFramePr>
        <p:xfrm>
          <a:off x="7608888" y="749300"/>
          <a:ext cx="373062" cy="350838"/>
        </p:xfrm>
        <a:graphic>
          <a:graphicData uri="http://schemas.openxmlformats.org/presentationml/2006/ole">
            <mc:AlternateContent xmlns:mc="http://schemas.openxmlformats.org/markup-compatibility/2006">
              <mc:Choice xmlns:v="urn:schemas-microsoft-com:vml" Requires="v">
                <p:oleObj name="Equation" r:id="rId6" imgW="215640" imgH="203040" progId="Equation.DSMT4">
                  <p:embed/>
                </p:oleObj>
              </mc:Choice>
              <mc:Fallback>
                <p:oleObj name="Equation" r:id="rId6" imgW="215640" imgH="203040" progId="Equation.DSMT4">
                  <p:embed/>
                  <p:pic>
                    <p:nvPicPr>
                      <p:cNvPr id="306196" name="Object 20">
                        <a:extLst>
                          <a:ext uri="{FF2B5EF4-FFF2-40B4-BE49-F238E27FC236}">
                            <a16:creationId xmlns:a16="http://schemas.microsoft.com/office/drawing/2014/main" id="{080E63B5-8604-4042-940C-B8F0DE12C0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08888" y="749300"/>
                        <a:ext cx="373062" cy="350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6197" name="Object 21">
            <a:extLst>
              <a:ext uri="{FF2B5EF4-FFF2-40B4-BE49-F238E27FC236}">
                <a16:creationId xmlns:a16="http://schemas.microsoft.com/office/drawing/2014/main" id="{DCDA6203-74B9-413F-98A7-196750D073B4}"/>
              </a:ext>
            </a:extLst>
          </p:cNvPr>
          <p:cNvGraphicFramePr>
            <a:graphicFrameLocks noChangeAspect="1"/>
          </p:cNvGraphicFramePr>
          <p:nvPr/>
        </p:nvGraphicFramePr>
        <p:xfrm>
          <a:off x="8966201" y="2609850"/>
          <a:ext cx="307975" cy="338138"/>
        </p:xfrm>
        <a:graphic>
          <a:graphicData uri="http://schemas.openxmlformats.org/presentationml/2006/ole">
            <mc:AlternateContent xmlns:mc="http://schemas.openxmlformats.org/markup-compatibility/2006">
              <mc:Choice xmlns:v="urn:schemas-microsoft-com:vml" Requires="v">
                <p:oleObj name="Equation" r:id="rId8" imgW="126720" imgH="139680" progId="Equation.DSMT4">
                  <p:embed/>
                </p:oleObj>
              </mc:Choice>
              <mc:Fallback>
                <p:oleObj name="Equation" r:id="rId8" imgW="126720" imgH="139680" progId="Equation.DSMT4">
                  <p:embed/>
                  <p:pic>
                    <p:nvPicPr>
                      <p:cNvPr id="306197" name="Object 21">
                        <a:extLst>
                          <a:ext uri="{FF2B5EF4-FFF2-40B4-BE49-F238E27FC236}">
                            <a16:creationId xmlns:a16="http://schemas.microsoft.com/office/drawing/2014/main" id="{DCDA6203-74B9-413F-98A7-196750D073B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66201" y="2609850"/>
                        <a:ext cx="307975" cy="33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6198" name="Object 22">
            <a:extLst>
              <a:ext uri="{FF2B5EF4-FFF2-40B4-BE49-F238E27FC236}">
                <a16:creationId xmlns:a16="http://schemas.microsoft.com/office/drawing/2014/main" id="{1AE68055-620B-4E0B-B21E-2C544861AD08}"/>
              </a:ext>
            </a:extLst>
          </p:cNvPr>
          <p:cNvGraphicFramePr>
            <a:graphicFrameLocks noChangeAspect="1"/>
          </p:cNvGraphicFramePr>
          <p:nvPr/>
        </p:nvGraphicFramePr>
        <p:xfrm>
          <a:off x="3648075" y="174625"/>
          <a:ext cx="338138" cy="400050"/>
        </p:xfrm>
        <a:graphic>
          <a:graphicData uri="http://schemas.openxmlformats.org/presentationml/2006/ole">
            <mc:AlternateContent xmlns:mc="http://schemas.openxmlformats.org/markup-compatibility/2006">
              <mc:Choice xmlns:v="urn:schemas-microsoft-com:vml" Requires="v">
                <p:oleObj name="Equation" r:id="rId10" imgW="139680" imgH="164880" progId="Equation.DSMT4">
                  <p:embed/>
                </p:oleObj>
              </mc:Choice>
              <mc:Fallback>
                <p:oleObj name="Equation" r:id="rId10" imgW="139680" imgH="164880" progId="Equation.DSMT4">
                  <p:embed/>
                  <p:pic>
                    <p:nvPicPr>
                      <p:cNvPr id="306198" name="Object 22">
                        <a:extLst>
                          <a:ext uri="{FF2B5EF4-FFF2-40B4-BE49-F238E27FC236}">
                            <a16:creationId xmlns:a16="http://schemas.microsoft.com/office/drawing/2014/main" id="{1AE68055-620B-4E0B-B21E-2C544861AD0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48075" y="174625"/>
                        <a:ext cx="3381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6199" name="Object 23">
            <a:extLst>
              <a:ext uri="{FF2B5EF4-FFF2-40B4-BE49-F238E27FC236}">
                <a16:creationId xmlns:a16="http://schemas.microsoft.com/office/drawing/2014/main" id="{DE9BC431-F4C3-40A6-BE02-BF37CB79AB21}"/>
              </a:ext>
            </a:extLst>
          </p:cNvPr>
          <p:cNvGraphicFramePr>
            <a:graphicFrameLocks noChangeAspect="1"/>
          </p:cNvGraphicFramePr>
          <p:nvPr/>
        </p:nvGraphicFramePr>
        <p:xfrm>
          <a:off x="3216276" y="2551113"/>
          <a:ext cx="371475" cy="431800"/>
        </p:xfrm>
        <a:graphic>
          <a:graphicData uri="http://schemas.openxmlformats.org/presentationml/2006/ole">
            <mc:AlternateContent xmlns:mc="http://schemas.openxmlformats.org/markup-compatibility/2006">
              <mc:Choice xmlns:v="urn:schemas-microsoft-com:vml" Requires="v">
                <p:oleObj name="Equation" r:id="rId12" imgW="152280" imgH="177480" progId="Equation.DSMT4">
                  <p:embed/>
                </p:oleObj>
              </mc:Choice>
              <mc:Fallback>
                <p:oleObj name="Equation" r:id="rId12" imgW="152280" imgH="177480" progId="Equation.DSMT4">
                  <p:embed/>
                  <p:pic>
                    <p:nvPicPr>
                      <p:cNvPr id="306199" name="Object 23">
                        <a:extLst>
                          <a:ext uri="{FF2B5EF4-FFF2-40B4-BE49-F238E27FC236}">
                            <a16:creationId xmlns:a16="http://schemas.microsoft.com/office/drawing/2014/main" id="{DE9BC431-F4C3-40A6-BE02-BF37CB79AB2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16276" y="2551113"/>
                        <a:ext cx="37147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6203" name="Line 27">
            <a:extLst>
              <a:ext uri="{FF2B5EF4-FFF2-40B4-BE49-F238E27FC236}">
                <a16:creationId xmlns:a16="http://schemas.microsoft.com/office/drawing/2014/main" id="{D6501877-4271-4D41-A705-D8809F70F7B6}"/>
              </a:ext>
            </a:extLst>
          </p:cNvPr>
          <p:cNvSpPr>
            <a:spLocks noChangeShapeType="1"/>
          </p:cNvSpPr>
          <p:nvPr/>
        </p:nvSpPr>
        <p:spPr bwMode="auto">
          <a:xfrm>
            <a:off x="3575050" y="2767013"/>
            <a:ext cx="0" cy="43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6206" name="Line 30">
            <a:extLst>
              <a:ext uri="{FF2B5EF4-FFF2-40B4-BE49-F238E27FC236}">
                <a16:creationId xmlns:a16="http://schemas.microsoft.com/office/drawing/2014/main" id="{2ED23CD5-BB15-48BD-80D8-1F8969C49F3F}"/>
              </a:ext>
            </a:extLst>
          </p:cNvPr>
          <p:cNvSpPr>
            <a:spLocks noChangeShapeType="1"/>
          </p:cNvSpPr>
          <p:nvPr/>
        </p:nvSpPr>
        <p:spPr bwMode="auto">
          <a:xfrm flipH="1">
            <a:off x="5519739" y="1181100"/>
            <a:ext cx="2447925"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6207" name="Line 31">
            <a:extLst>
              <a:ext uri="{FF2B5EF4-FFF2-40B4-BE49-F238E27FC236}">
                <a16:creationId xmlns:a16="http://schemas.microsoft.com/office/drawing/2014/main" id="{A51CCC47-91B4-48DF-9ED3-9A20DF5A974F}"/>
              </a:ext>
            </a:extLst>
          </p:cNvPr>
          <p:cNvSpPr>
            <a:spLocks noChangeShapeType="1"/>
          </p:cNvSpPr>
          <p:nvPr/>
        </p:nvSpPr>
        <p:spPr bwMode="auto">
          <a:xfrm flipH="1">
            <a:off x="5519739" y="533400"/>
            <a:ext cx="2447925"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06208" name="Object 32">
            <a:extLst>
              <a:ext uri="{FF2B5EF4-FFF2-40B4-BE49-F238E27FC236}">
                <a16:creationId xmlns:a16="http://schemas.microsoft.com/office/drawing/2014/main" id="{93BAC71C-0FC4-4024-8958-28BBDADAE12B}"/>
              </a:ext>
            </a:extLst>
          </p:cNvPr>
          <p:cNvGraphicFramePr>
            <a:graphicFrameLocks noChangeAspect="1"/>
          </p:cNvGraphicFramePr>
          <p:nvPr/>
        </p:nvGraphicFramePr>
        <p:xfrm>
          <a:off x="7594601" y="-42863"/>
          <a:ext cx="373063" cy="415926"/>
        </p:xfrm>
        <a:graphic>
          <a:graphicData uri="http://schemas.openxmlformats.org/presentationml/2006/ole">
            <mc:AlternateContent xmlns:mc="http://schemas.openxmlformats.org/markup-compatibility/2006">
              <mc:Choice xmlns:v="urn:schemas-microsoft-com:vml" Requires="v">
                <p:oleObj name="Equation" r:id="rId14" imgW="215640" imgH="241200" progId="Equation.DSMT4">
                  <p:embed/>
                </p:oleObj>
              </mc:Choice>
              <mc:Fallback>
                <p:oleObj name="Equation" r:id="rId14" imgW="215640" imgH="241200" progId="Equation.DSMT4">
                  <p:embed/>
                  <p:pic>
                    <p:nvPicPr>
                      <p:cNvPr id="306208" name="Object 32">
                        <a:extLst>
                          <a:ext uri="{FF2B5EF4-FFF2-40B4-BE49-F238E27FC236}">
                            <a16:creationId xmlns:a16="http://schemas.microsoft.com/office/drawing/2014/main" id="{93BAC71C-0FC4-4024-8958-28BBDADAE12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94601" y="-42863"/>
                        <a:ext cx="373063" cy="4159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6209" name="Object 33">
            <a:extLst>
              <a:ext uri="{FF2B5EF4-FFF2-40B4-BE49-F238E27FC236}">
                <a16:creationId xmlns:a16="http://schemas.microsoft.com/office/drawing/2014/main" id="{00F3AF03-C8E1-4899-9706-1A210B99FF95}"/>
              </a:ext>
            </a:extLst>
          </p:cNvPr>
          <p:cNvGraphicFramePr>
            <a:graphicFrameLocks noChangeAspect="1"/>
          </p:cNvGraphicFramePr>
          <p:nvPr/>
        </p:nvGraphicFramePr>
        <p:xfrm>
          <a:off x="5519738" y="28576"/>
          <a:ext cx="438150" cy="415925"/>
        </p:xfrm>
        <a:graphic>
          <a:graphicData uri="http://schemas.openxmlformats.org/presentationml/2006/ole">
            <mc:AlternateContent xmlns:mc="http://schemas.openxmlformats.org/markup-compatibility/2006">
              <mc:Choice xmlns:v="urn:schemas-microsoft-com:vml" Requires="v">
                <p:oleObj name="Equation" r:id="rId16" imgW="253800" imgH="241200" progId="Equation.DSMT4">
                  <p:embed/>
                </p:oleObj>
              </mc:Choice>
              <mc:Fallback>
                <p:oleObj name="Equation" r:id="rId16" imgW="253800" imgH="241200" progId="Equation.DSMT4">
                  <p:embed/>
                  <p:pic>
                    <p:nvPicPr>
                      <p:cNvPr id="306209" name="Object 33">
                        <a:extLst>
                          <a:ext uri="{FF2B5EF4-FFF2-40B4-BE49-F238E27FC236}">
                            <a16:creationId xmlns:a16="http://schemas.microsoft.com/office/drawing/2014/main" id="{00F3AF03-C8E1-4899-9706-1A210B99FF9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519738" y="28576"/>
                        <a:ext cx="438150" cy="415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6210" name="Object 34">
            <a:extLst>
              <a:ext uri="{FF2B5EF4-FFF2-40B4-BE49-F238E27FC236}">
                <a16:creationId xmlns:a16="http://schemas.microsoft.com/office/drawing/2014/main" id="{6631EC43-7AC0-4E24-83C3-08CB4B3D9F56}"/>
              </a:ext>
            </a:extLst>
          </p:cNvPr>
          <p:cNvGraphicFramePr>
            <a:graphicFrameLocks noChangeAspect="1"/>
          </p:cNvGraphicFramePr>
          <p:nvPr/>
        </p:nvGraphicFramePr>
        <p:xfrm>
          <a:off x="5595938" y="620714"/>
          <a:ext cx="284162" cy="415925"/>
        </p:xfrm>
        <a:graphic>
          <a:graphicData uri="http://schemas.openxmlformats.org/presentationml/2006/ole">
            <mc:AlternateContent xmlns:mc="http://schemas.openxmlformats.org/markup-compatibility/2006">
              <mc:Choice xmlns:v="urn:schemas-microsoft-com:vml" Requires="v">
                <p:oleObj name="Equation" r:id="rId18" imgW="164880" imgH="241200" progId="Equation.DSMT4">
                  <p:embed/>
                </p:oleObj>
              </mc:Choice>
              <mc:Fallback>
                <p:oleObj name="Equation" r:id="rId18" imgW="164880" imgH="241200" progId="Equation.DSMT4">
                  <p:embed/>
                  <p:pic>
                    <p:nvPicPr>
                      <p:cNvPr id="306210" name="Object 34">
                        <a:extLst>
                          <a:ext uri="{FF2B5EF4-FFF2-40B4-BE49-F238E27FC236}">
                            <a16:creationId xmlns:a16="http://schemas.microsoft.com/office/drawing/2014/main" id="{6631EC43-7AC0-4E24-83C3-08CB4B3D9F5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595938" y="620714"/>
                        <a:ext cx="284162" cy="415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6211" name="Object 35">
            <a:extLst>
              <a:ext uri="{FF2B5EF4-FFF2-40B4-BE49-F238E27FC236}">
                <a16:creationId xmlns:a16="http://schemas.microsoft.com/office/drawing/2014/main" id="{B88FE4DF-C727-412B-9A31-85148B593726}"/>
              </a:ext>
            </a:extLst>
          </p:cNvPr>
          <p:cNvGraphicFramePr>
            <a:graphicFrameLocks noChangeAspect="1"/>
          </p:cNvGraphicFramePr>
          <p:nvPr/>
        </p:nvGraphicFramePr>
        <p:xfrm>
          <a:off x="3686176" y="2997201"/>
          <a:ext cx="1114425" cy="549275"/>
        </p:xfrm>
        <a:graphic>
          <a:graphicData uri="http://schemas.openxmlformats.org/presentationml/2006/ole">
            <mc:AlternateContent xmlns:mc="http://schemas.openxmlformats.org/markup-compatibility/2006">
              <mc:Choice xmlns:v="urn:schemas-microsoft-com:vml" Requires="v">
                <p:oleObj name="Equation" r:id="rId20" imgW="482400" imgH="241200" progId="Equation.DSMT4">
                  <p:embed/>
                </p:oleObj>
              </mc:Choice>
              <mc:Fallback>
                <p:oleObj name="Equation" r:id="rId20" imgW="482400" imgH="241200" progId="Equation.DSMT4">
                  <p:embed/>
                  <p:pic>
                    <p:nvPicPr>
                      <p:cNvPr id="306211" name="Object 35">
                        <a:extLst>
                          <a:ext uri="{FF2B5EF4-FFF2-40B4-BE49-F238E27FC236}">
                            <a16:creationId xmlns:a16="http://schemas.microsoft.com/office/drawing/2014/main" id="{B88FE4DF-C727-412B-9A31-85148B593726}"/>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686176" y="2997201"/>
                        <a:ext cx="1114425" cy="549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6213" name="Object 37">
            <a:extLst>
              <a:ext uri="{FF2B5EF4-FFF2-40B4-BE49-F238E27FC236}">
                <a16:creationId xmlns:a16="http://schemas.microsoft.com/office/drawing/2014/main" id="{F9778B9F-6269-4DD6-A36D-738493DC944C}"/>
              </a:ext>
            </a:extLst>
          </p:cNvPr>
          <p:cNvGraphicFramePr>
            <a:graphicFrameLocks noChangeAspect="1"/>
          </p:cNvGraphicFramePr>
          <p:nvPr/>
        </p:nvGraphicFramePr>
        <p:xfrm>
          <a:off x="2063750" y="3625851"/>
          <a:ext cx="2160588" cy="568325"/>
        </p:xfrm>
        <a:graphic>
          <a:graphicData uri="http://schemas.openxmlformats.org/presentationml/2006/ole">
            <mc:AlternateContent xmlns:mc="http://schemas.openxmlformats.org/markup-compatibility/2006">
              <mc:Choice xmlns:v="urn:schemas-microsoft-com:vml" Requires="v">
                <p:oleObj name="Equation" r:id="rId22" imgW="901309" imgH="241195" progId="Equation.DSMT4">
                  <p:embed/>
                </p:oleObj>
              </mc:Choice>
              <mc:Fallback>
                <p:oleObj name="Equation" r:id="rId22" imgW="901309" imgH="241195" progId="Equation.DSMT4">
                  <p:embed/>
                  <p:pic>
                    <p:nvPicPr>
                      <p:cNvPr id="306213" name="Object 37">
                        <a:extLst>
                          <a:ext uri="{FF2B5EF4-FFF2-40B4-BE49-F238E27FC236}">
                            <a16:creationId xmlns:a16="http://schemas.microsoft.com/office/drawing/2014/main" id="{F9778B9F-6269-4DD6-A36D-738493DC944C}"/>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063750" y="3625851"/>
                        <a:ext cx="2160588" cy="568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6215" name="Object 39">
            <a:extLst>
              <a:ext uri="{FF2B5EF4-FFF2-40B4-BE49-F238E27FC236}">
                <a16:creationId xmlns:a16="http://schemas.microsoft.com/office/drawing/2014/main" id="{E45D984D-F341-4B13-91AC-CED48AD13A00}"/>
              </a:ext>
            </a:extLst>
          </p:cNvPr>
          <p:cNvGraphicFramePr>
            <a:graphicFrameLocks noChangeAspect="1"/>
          </p:cNvGraphicFramePr>
          <p:nvPr/>
        </p:nvGraphicFramePr>
        <p:xfrm>
          <a:off x="4872039" y="3625851"/>
          <a:ext cx="1800225" cy="536575"/>
        </p:xfrm>
        <a:graphic>
          <a:graphicData uri="http://schemas.openxmlformats.org/presentationml/2006/ole">
            <mc:AlternateContent xmlns:mc="http://schemas.openxmlformats.org/markup-compatibility/2006">
              <mc:Choice xmlns:v="urn:schemas-microsoft-com:vml" Requires="v">
                <p:oleObj name="Equation" r:id="rId24" imgW="799753" imgH="241195" progId="Equation.DSMT4">
                  <p:embed/>
                </p:oleObj>
              </mc:Choice>
              <mc:Fallback>
                <p:oleObj name="Equation" r:id="rId24" imgW="799753" imgH="241195" progId="Equation.DSMT4">
                  <p:embed/>
                  <p:pic>
                    <p:nvPicPr>
                      <p:cNvPr id="306215" name="Object 39">
                        <a:extLst>
                          <a:ext uri="{FF2B5EF4-FFF2-40B4-BE49-F238E27FC236}">
                            <a16:creationId xmlns:a16="http://schemas.microsoft.com/office/drawing/2014/main" id="{E45D984D-F341-4B13-91AC-CED48AD13A00}"/>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872039" y="3625851"/>
                        <a:ext cx="1800225" cy="536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6217" name="Object 41">
            <a:extLst>
              <a:ext uri="{FF2B5EF4-FFF2-40B4-BE49-F238E27FC236}">
                <a16:creationId xmlns:a16="http://schemas.microsoft.com/office/drawing/2014/main" id="{F38A8377-3C11-4C8C-9C38-D5371FD6FC98}"/>
              </a:ext>
            </a:extLst>
          </p:cNvPr>
          <p:cNvGraphicFramePr>
            <a:graphicFrameLocks noChangeAspect="1"/>
          </p:cNvGraphicFramePr>
          <p:nvPr/>
        </p:nvGraphicFramePr>
        <p:xfrm>
          <a:off x="7412038" y="3475039"/>
          <a:ext cx="2195512" cy="815975"/>
        </p:xfrm>
        <a:graphic>
          <a:graphicData uri="http://schemas.openxmlformats.org/presentationml/2006/ole">
            <mc:AlternateContent xmlns:mc="http://schemas.openxmlformats.org/markup-compatibility/2006">
              <mc:Choice xmlns:v="urn:schemas-microsoft-com:vml" Requires="v">
                <p:oleObj name="Equation" r:id="rId26" imgW="1054080" imgH="393480" progId="Equation.DSMT4">
                  <p:embed/>
                </p:oleObj>
              </mc:Choice>
              <mc:Fallback>
                <p:oleObj name="Equation" r:id="rId26" imgW="1054080" imgH="393480" progId="Equation.DSMT4">
                  <p:embed/>
                  <p:pic>
                    <p:nvPicPr>
                      <p:cNvPr id="306217" name="Object 41">
                        <a:extLst>
                          <a:ext uri="{FF2B5EF4-FFF2-40B4-BE49-F238E27FC236}">
                            <a16:creationId xmlns:a16="http://schemas.microsoft.com/office/drawing/2014/main" id="{F38A8377-3C11-4C8C-9C38-D5371FD6FC98}"/>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412038" y="3475039"/>
                        <a:ext cx="2195512" cy="815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6219" name="Line 43">
            <a:extLst>
              <a:ext uri="{FF2B5EF4-FFF2-40B4-BE49-F238E27FC236}">
                <a16:creationId xmlns:a16="http://schemas.microsoft.com/office/drawing/2014/main" id="{CD2BFE3A-C933-4415-B2F8-3E216DED6A80}"/>
              </a:ext>
            </a:extLst>
          </p:cNvPr>
          <p:cNvSpPr>
            <a:spLocks noChangeShapeType="1"/>
          </p:cNvSpPr>
          <p:nvPr/>
        </p:nvSpPr>
        <p:spPr bwMode="auto">
          <a:xfrm>
            <a:off x="7608888" y="173038"/>
            <a:ext cx="0" cy="1441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06220" name="Object 44">
            <a:extLst>
              <a:ext uri="{FF2B5EF4-FFF2-40B4-BE49-F238E27FC236}">
                <a16:creationId xmlns:a16="http://schemas.microsoft.com/office/drawing/2014/main" id="{5AA21D53-48A4-4253-A155-1FF5D31F9DFC}"/>
              </a:ext>
            </a:extLst>
          </p:cNvPr>
          <p:cNvGraphicFramePr>
            <a:graphicFrameLocks noChangeAspect="1"/>
          </p:cNvGraphicFramePr>
          <p:nvPr/>
        </p:nvGraphicFramePr>
        <p:xfrm>
          <a:off x="2103438" y="4224339"/>
          <a:ext cx="6153150" cy="1036637"/>
        </p:xfrm>
        <a:graphic>
          <a:graphicData uri="http://schemas.openxmlformats.org/presentationml/2006/ole">
            <mc:AlternateContent xmlns:mc="http://schemas.openxmlformats.org/markup-compatibility/2006">
              <mc:Choice xmlns:v="urn:schemas-microsoft-com:vml" Requires="v">
                <p:oleObj name="Equation" r:id="rId28" imgW="2882880" imgH="482400" progId="Equation.DSMT4">
                  <p:embed/>
                </p:oleObj>
              </mc:Choice>
              <mc:Fallback>
                <p:oleObj name="Equation" r:id="rId28" imgW="2882880" imgH="482400" progId="Equation.DSMT4">
                  <p:embed/>
                  <p:pic>
                    <p:nvPicPr>
                      <p:cNvPr id="306220" name="Object 44">
                        <a:extLst>
                          <a:ext uri="{FF2B5EF4-FFF2-40B4-BE49-F238E27FC236}">
                            <a16:creationId xmlns:a16="http://schemas.microsoft.com/office/drawing/2014/main" id="{5AA21D53-48A4-4253-A155-1FF5D31F9DF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103438" y="4224339"/>
                        <a:ext cx="6153150" cy="1036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306222" name="Object 46">
                <a:extLst>
                  <a:ext uri="{FF2B5EF4-FFF2-40B4-BE49-F238E27FC236}">
                    <a16:creationId xmlns:a16="http://schemas.microsoft.com/office/drawing/2014/main" id="{294D558E-4954-4AA8-B1C2-20834C926BFA}"/>
                  </a:ext>
                </a:extLst>
              </p:cNvPr>
              <p:cNvSpPr txBox="1"/>
              <p:nvPr/>
            </p:nvSpPr>
            <p:spPr bwMode="auto">
              <a:xfrm>
                <a:off x="6038851" y="5334845"/>
                <a:ext cx="6153149" cy="1081087"/>
              </a:xfrm>
              <a:prstGeom prst="rect">
                <a:avLst/>
              </a:prstGeom>
              <a:noFill/>
            </p:spPr>
            <p:txBody>
              <a:bodyPr>
                <a:normAutofit/>
              </a:bodyPr>
              <a:lstStyle/>
              <a:p>
                <a14:m>
                  <m:oMath xmlns:m="http://schemas.openxmlformats.org/officeDocument/2006/math">
                    <m:r>
                      <a:rPr lang="zh-CN" altLang="en-US" sz="2800" i="1" smtClean="0">
                        <a:solidFill>
                          <a:srgbClr val="FF0000"/>
                        </a:solidFill>
                        <a:latin typeface="Cambria Math" panose="02040503050406030204" pitchFamily="18" charset="0"/>
                      </a:rPr>
                      <m:t>(</m:t>
                    </m:r>
                    <m:f>
                      <m:fPr>
                        <m:ctrlPr>
                          <a:rPr lang="zh-CN" altLang="en-US" sz="2800" i="1">
                            <a:solidFill>
                              <a:srgbClr val="FF0000"/>
                            </a:solidFill>
                            <a:latin typeface="Cambria Math" panose="02040503050406030204" pitchFamily="18" charset="0"/>
                          </a:rPr>
                        </m:ctrlPr>
                      </m:fPr>
                      <m:num>
                        <m:func>
                          <m:funcPr>
                            <m:ctrlPr>
                              <a:rPr lang="zh-CN" altLang="en-US" sz="2800" i="1">
                                <a:solidFill>
                                  <a:srgbClr val="FF0000"/>
                                </a:solidFill>
                                <a:latin typeface="Cambria Math" panose="02040503050406030204" pitchFamily="18" charset="0"/>
                              </a:rPr>
                            </m:ctrlPr>
                          </m:funcPr>
                          <m:fName>
                            <m:r>
                              <m:rPr>
                                <m:sty m:val="p"/>
                              </m:rPr>
                              <a:rPr lang="zh-CN" altLang="en-US" sz="2800" i="0">
                                <a:solidFill>
                                  <a:srgbClr val="FF0000"/>
                                </a:solidFill>
                                <a:latin typeface="Cambria Math" panose="02040503050406030204" pitchFamily="18" charset="0"/>
                              </a:rPr>
                              <m:t>d</m:t>
                            </m:r>
                          </m:fName>
                          <m:e>
                            <m:r>
                              <a:rPr lang="zh-CN" altLang="en-US" sz="2800" i="1">
                                <a:solidFill>
                                  <a:srgbClr val="FF0000"/>
                                </a:solidFill>
                                <a:latin typeface="Cambria Math" panose="02040503050406030204" pitchFamily="18" charset="0"/>
                              </a:rPr>
                              <m:t>𝑦</m:t>
                            </m:r>
                          </m:e>
                        </m:func>
                      </m:num>
                      <m:den>
                        <m:func>
                          <m:funcPr>
                            <m:ctrlPr>
                              <a:rPr lang="zh-CN" altLang="en-US" sz="2800" i="1">
                                <a:solidFill>
                                  <a:srgbClr val="FF0000"/>
                                </a:solidFill>
                                <a:latin typeface="Cambria Math" panose="02040503050406030204" pitchFamily="18" charset="0"/>
                              </a:rPr>
                            </m:ctrlPr>
                          </m:funcPr>
                          <m:fName>
                            <m:r>
                              <m:rPr>
                                <m:sty m:val="p"/>
                              </m:rPr>
                              <a:rPr lang="zh-CN" altLang="en-US" sz="2800" i="0">
                                <a:solidFill>
                                  <a:srgbClr val="FF0000"/>
                                </a:solidFill>
                                <a:latin typeface="Cambria Math" panose="02040503050406030204" pitchFamily="18" charset="0"/>
                              </a:rPr>
                              <m:t>d</m:t>
                            </m:r>
                          </m:fName>
                          <m:e>
                            <m:r>
                              <a:rPr lang="zh-CN" altLang="en-US" sz="2800" i="1">
                                <a:solidFill>
                                  <a:srgbClr val="FF0000"/>
                                </a:solidFill>
                                <a:latin typeface="Cambria Math" panose="02040503050406030204" pitchFamily="18" charset="0"/>
                              </a:rPr>
                              <m:t>𝑥</m:t>
                            </m:r>
                          </m:e>
                        </m:func>
                      </m:den>
                    </m:f>
                    <m:sSup>
                      <m:sSupPr>
                        <m:ctrlPr>
                          <a:rPr lang="zh-CN" altLang="en-US" sz="2800" i="1">
                            <a:solidFill>
                              <a:srgbClr val="FF0000"/>
                            </a:solidFill>
                            <a:latin typeface="Cambria Math" panose="02040503050406030204" pitchFamily="18" charset="0"/>
                          </a:rPr>
                        </m:ctrlPr>
                      </m:sSupPr>
                      <m:e>
                        <m:r>
                          <a:rPr lang="zh-CN" altLang="en-US" sz="2800" i="1">
                            <a:solidFill>
                              <a:srgbClr val="FF0000"/>
                            </a:solidFill>
                            <a:latin typeface="Cambria Math" panose="02040503050406030204" pitchFamily="18" charset="0"/>
                          </a:rPr>
                          <m:t>)</m:t>
                        </m:r>
                      </m:e>
                      <m:sup>
                        <m:r>
                          <a:rPr lang="zh-CN" altLang="en-US" sz="2800" i="1">
                            <a:solidFill>
                              <a:srgbClr val="FF0000"/>
                            </a:solidFill>
                            <a:latin typeface="Cambria Math" panose="02040503050406030204" pitchFamily="18" charset="0"/>
                          </a:rPr>
                          <m:t>2</m:t>
                        </m:r>
                      </m:sup>
                    </m:sSup>
                    <m:r>
                      <a:rPr lang="zh-CN" altLang="en-US" sz="2800" i="1">
                        <a:solidFill>
                          <a:srgbClr val="FF0000"/>
                        </a:solidFill>
                        <a:latin typeface="Cambria Math" panose="02040503050406030204" pitchFamily="18" charset="0"/>
                      </a:rPr>
                      <m:t>=</m:t>
                    </m:r>
                    <m:f>
                      <m:fPr>
                        <m:ctrlPr>
                          <a:rPr lang="zh-CN" altLang="en-US" sz="2800" i="1">
                            <a:solidFill>
                              <a:srgbClr val="FF0000"/>
                            </a:solidFill>
                            <a:latin typeface="Cambria Math" panose="02040503050406030204" pitchFamily="18" charset="0"/>
                          </a:rPr>
                        </m:ctrlPr>
                      </m:fPr>
                      <m:num>
                        <m:sSup>
                          <m:sSupPr>
                            <m:ctrlPr>
                              <a:rPr lang="zh-CN" altLang="en-US" sz="2800" i="1">
                                <a:solidFill>
                                  <a:srgbClr val="FF0000"/>
                                </a:solidFill>
                                <a:latin typeface="Cambria Math" panose="02040503050406030204" pitchFamily="18" charset="0"/>
                              </a:rPr>
                            </m:ctrlPr>
                          </m:sSupPr>
                          <m:e>
                            <m:r>
                              <a:rPr lang="zh-CN" altLang="en-US" sz="2800" i="1">
                                <a:solidFill>
                                  <a:srgbClr val="FF0000"/>
                                </a:solidFill>
                                <a:latin typeface="Cambria Math" panose="02040503050406030204" pitchFamily="18" charset="0"/>
                              </a:rPr>
                              <m:t>𝑛</m:t>
                            </m:r>
                          </m:e>
                          <m:sup>
                            <m:r>
                              <a:rPr lang="zh-CN" altLang="en-US" sz="2800" i="1">
                                <a:solidFill>
                                  <a:srgbClr val="FF0000"/>
                                </a:solidFill>
                                <a:latin typeface="Cambria Math" panose="02040503050406030204" pitchFamily="18" charset="0"/>
                              </a:rPr>
                              <m:t>2</m:t>
                            </m:r>
                          </m:sup>
                        </m:sSup>
                        <m:d>
                          <m:dPr>
                            <m:ctrlPr>
                              <a:rPr lang="zh-CN" altLang="en-US" sz="2800" i="1">
                                <a:solidFill>
                                  <a:srgbClr val="FF0000"/>
                                </a:solidFill>
                                <a:latin typeface="Cambria Math" panose="02040503050406030204" pitchFamily="18" charset="0"/>
                              </a:rPr>
                            </m:ctrlPr>
                          </m:dPr>
                          <m:e>
                            <m:r>
                              <a:rPr lang="zh-CN" altLang="en-US" sz="2800" i="1">
                                <a:solidFill>
                                  <a:srgbClr val="FF0000"/>
                                </a:solidFill>
                                <a:latin typeface="Cambria Math" panose="02040503050406030204" pitchFamily="18" charset="0"/>
                              </a:rPr>
                              <m:t>𝑦</m:t>
                            </m:r>
                          </m:e>
                        </m:d>
                        <m:r>
                          <a:rPr lang="zh-CN" altLang="en-US" sz="2800" i="1">
                            <a:solidFill>
                              <a:srgbClr val="FF0000"/>
                            </a:solidFill>
                            <a:latin typeface="Cambria Math" panose="02040503050406030204" pitchFamily="18" charset="0"/>
                          </a:rPr>
                          <m:t>−</m:t>
                        </m:r>
                        <m:sSubSup>
                          <m:sSubSupPr>
                            <m:ctrlPr>
                              <a:rPr lang="zh-CN" altLang="en-US" sz="2800" i="1">
                                <a:solidFill>
                                  <a:srgbClr val="FF0000"/>
                                </a:solidFill>
                                <a:latin typeface="Cambria Math" panose="02040503050406030204" pitchFamily="18" charset="0"/>
                              </a:rPr>
                            </m:ctrlPr>
                          </m:sSubSupPr>
                          <m:e>
                            <m:r>
                              <a:rPr lang="zh-CN" altLang="en-US" sz="2800" i="1">
                                <a:solidFill>
                                  <a:srgbClr val="FF0000"/>
                                </a:solidFill>
                                <a:latin typeface="Cambria Math" panose="02040503050406030204" pitchFamily="18" charset="0"/>
                              </a:rPr>
                              <m:t>𝑛</m:t>
                            </m:r>
                          </m:e>
                          <m:sub>
                            <m:r>
                              <a:rPr lang="zh-CN" altLang="en-US" sz="2800" i="1">
                                <a:solidFill>
                                  <a:srgbClr val="FF0000"/>
                                </a:solidFill>
                                <a:latin typeface="Cambria Math" panose="02040503050406030204" pitchFamily="18" charset="0"/>
                              </a:rPr>
                              <m:t>0</m:t>
                            </m:r>
                          </m:sub>
                          <m:sup>
                            <m:r>
                              <a:rPr lang="zh-CN" altLang="en-US" sz="2800" i="1">
                                <a:solidFill>
                                  <a:srgbClr val="FF0000"/>
                                </a:solidFill>
                                <a:latin typeface="Cambria Math" panose="02040503050406030204" pitchFamily="18" charset="0"/>
                              </a:rPr>
                              <m:t>2</m:t>
                            </m:r>
                          </m:sup>
                        </m:sSubSup>
                        <m:func>
                          <m:funcPr>
                            <m:ctrlPr>
                              <a:rPr lang="zh-CN" altLang="en-US" sz="2800" i="1">
                                <a:solidFill>
                                  <a:srgbClr val="FF0000"/>
                                </a:solidFill>
                                <a:latin typeface="Cambria Math" panose="02040503050406030204" pitchFamily="18" charset="0"/>
                              </a:rPr>
                            </m:ctrlPr>
                          </m:funcPr>
                          <m:fName>
                            <m:sSup>
                              <m:sSupPr>
                                <m:ctrlPr>
                                  <a:rPr lang="zh-CN" altLang="en-US" sz="2800" i="1">
                                    <a:solidFill>
                                      <a:srgbClr val="FF0000"/>
                                    </a:solidFill>
                                    <a:latin typeface="Cambria Math" panose="02040503050406030204" pitchFamily="18" charset="0"/>
                                  </a:rPr>
                                </m:ctrlPr>
                              </m:sSupPr>
                              <m:e>
                                <m:r>
                                  <m:rPr>
                                    <m:sty m:val="p"/>
                                  </m:rPr>
                                  <a:rPr lang="zh-CN" altLang="en-US" sz="2800" i="0">
                                    <a:solidFill>
                                      <a:srgbClr val="FF0000"/>
                                    </a:solidFill>
                                    <a:latin typeface="Cambria Math" panose="02040503050406030204" pitchFamily="18" charset="0"/>
                                  </a:rPr>
                                  <m:t>sin</m:t>
                                </m:r>
                              </m:e>
                              <m:sup>
                                <m:r>
                                  <a:rPr lang="zh-CN" altLang="en-US" sz="2800" i="1">
                                    <a:solidFill>
                                      <a:srgbClr val="FF0000"/>
                                    </a:solidFill>
                                    <a:latin typeface="Cambria Math" panose="02040503050406030204" pitchFamily="18" charset="0"/>
                                  </a:rPr>
                                  <m:t>2</m:t>
                                </m:r>
                              </m:sup>
                            </m:sSup>
                          </m:fName>
                          <m:e>
                            <m:sSub>
                              <m:sSubPr>
                                <m:ctrlPr>
                                  <a:rPr lang="zh-CN" altLang="en-US" sz="2800" i="1">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rPr>
                                  <m:t>𝑖</m:t>
                                </m:r>
                              </m:e>
                              <m:sub>
                                <m:r>
                                  <a:rPr lang="zh-CN" altLang="en-US" sz="2800" i="1">
                                    <a:solidFill>
                                      <a:srgbClr val="FF0000"/>
                                    </a:solidFill>
                                    <a:latin typeface="Cambria Math" panose="02040503050406030204" pitchFamily="18" charset="0"/>
                                  </a:rPr>
                                  <m:t>0</m:t>
                                </m:r>
                              </m:sub>
                            </m:sSub>
                          </m:e>
                        </m:func>
                      </m:num>
                      <m:den>
                        <m:sSubSup>
                          <m:sSubSupPr>
                            <m:ctrlPr>
                              <a:rPr lang="zh-CN" altLang="en-US" sz="2800" i="1">
                                <a:solidFill>
                                  <a:srgbClr val="FF0000"/>
                                </a:solidFill>
                                <a:latin typeface="Cambria Math" panose="02040503050406030204" pitchFamily="18" charset="0"/>
                              </a:rPr>
                            </m:ctrlPr>
                          </m:sSubSupPr>
                          <m:e>
                            <m:r>
                              <a:rPr lang="zh-CN" altLang="en-US" sz="2800" i="1">
                                <a:solidFill>
                                  <a:srgbClr val="FF0000"/>
                                </a:solidFill>
                                <a:latin typeface="Cambria Math" panose="02040503050406030204" pitchFamily="18" charset="0"/>
                              </a:rPr>
                              <m:t>𝑛</m:t>
                            </m:r>
                          </m:e>
                          <m:sub>
                            <m:r>
                              <a:rPr lang="zh-CN" altLang="en-US" sz="2800" i="1">
                                <a:solidFill>
                                  <a:srgbClr val="FF0000"/>
                                </a:solidFill>
                                <a:latin typeface="Cambria Math" panose="02040503050406030204" pitchFamily="18" charset="0"/>
                              </a:rPr>
                              <m:t>0</m:t>
                            </m:r>
                          </m:sub>
                          <m:sup>
                            <m:r>
                              <a:rPr lang="zh-CN" altLang="en-US" sz="2800" i="1">
                                <a:solidFill>
                                  <a:srgbClr val="FF0000"/>
                                </a:solidFill>
                                <a:latin typeface="Cambria Math" panose="02040503050406030204" pitchFamily="18" charset="0"/>
                              </a:rPr>
                              <m:t>2</m:t>
                            </m:r>
                          </m:sup>
                        </m:sSubSup>
                        <m:func>
                          <m:funcPr>
                            <m:ctrlPr>
                              <a:rPr lang="zh-CN" altLang="en-US" sz="2800" i="1">
                                <a:solidFill>
                                  <a:srgbClr val="FF0000"/>
                                </a:solidFill>
                                <a:latin typeface="Cambria Math" panose="02040503050406030204" pitchFamily="18" charset="0"/>
                              </a:rPr>
                            </m:ctrlPr>
                          </m:funcPr>
                          <m:fName>
                            <m:sSup>
                              <m:sSupPr>
                                <m:ctrlPr>
                                  <a:rPr lang="zh-CN" altLang="en-US" sz="2800" i="1">
                                    <a:solidFill>
                                      <a:srgbClr val="FF0000"/>
                                    </a:solidFill>
                                    <a:latin typeface="Cambria Math" panose="02040503050406030204" pitchFamily="18" charset="0"/>
                                  </a:rPr>
                                </m:ctrlPr>
                              </m:sSupPr>
                              <m:e>
                                <m:r>
                                  <m:rPr>
                                    <m:sty m:val="p"/>
                                  </m:rPr>
                                  <a:rPr lang="zh-CN" altLang="en-US" sz="2800" i="0">
                                    <a:solidFill>
                                      <a:srgbClr val="FF0000"/>
                                    </a:solidFill>
                                    <a:latin typeface="Cambria Math" panose="02040503050406030204" pitchFamily="18" charset="0"/>
                                  </a:rPr>
                                  <m:t>sin</m:t>
                                </m:r>
                              </m:e>
                              <m:sup>
                                <m:r>
                                  <a:rPr lang="zh-CN" altLang="en-US" sz="2800" i="1">
                                    <a:solidFill>
                                      <a:srgbClr val="FF0000"/>
                                    </a:solidFill>
                                    <a:latin typeface="Cambria Math" panose="02040503050406030204" pitchFamily="18" charset="0"/>
                                  </a:rPr>
                                  <m:t>2</m:t>
                                </m:r>
                              </m:sup>
                            </m:sSup>
                          </m:fName>
                          <m:e>
                            <m:sSub>
                              <m:sSubPr>
                                <m:ctrlPr>
                                  <a:rPr lang="zh-CN" altLang="en-US" sz="2800" i="1">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rPr>
                                  <m:t>𝑖</m:t>
                                </m:r>
                              </m:e>
                              <m:sub>
                                <m:r>
                                  <a:rPr lang="zh-CN" altLang="en-US" sz="2800" i="1">
                                    <a:solidFill>
                                      <a:srgbClr val="FF0000"/>
                                    </a:solidFill>
                                    <a:latin typeface="Cambria Math" panose="02040503050406030204" pitchFamily="18" charset="0"/>
                                  </a:rPr>
                                  <m:t>0</m:t>
                                </m:r>
                              </m:sub>
                            </m:sSub>
                          </m:e>
                        </m:func>
                      </m:den>
                    </m:f>
                    <m:r>
                      <a:rPr lang="en-US" altLang="zh-CN" sz="2800" b="0" i="0" smtClean="0">
                        <a:solidFill>
                          <a:srgbClr val="FF0000"/>
                        </a:solidFill>
                        <a:latin typeface="Cambria Math" panose="02040503050406030204" pitchFamily="18" charset="0"/>
                      </a:rPr>
                      <m:t>=</m:t>
                    </m:r>
                  </m:oMath>
                </a14:m>
                <a:r>
                  <a:rPr lang="zh-CN" altLang="en-US" sz="2800" dirty="0">
                    <a:solidFill>
                      <a:srgbClr val="FF0000"/>
                    </a:solidFill>
                  </a:rPr>
                  <a:t> </a:t>
                </a:r>
                <a14:m>
                  <m:oMath xmlns:m="http://schemas.openxmlformats.org/officeDocument/2006/math">
                    <m:f>
                      <m:fPr>
                        <m:ctrlPr>
                          <a:rPr lang="zh-CN" altLang="en-US" sz="2800" i="1">
                            <a:solidFill>
                              <a:srgbClr val="FF0000"/>
                            </a:solidFill>
                            <a:latin typeface="Cambria Math" panose="02040503050406030204" pitchFamily="18" charset="0"/>
                          </a:rPr>
                        </m:ctrlPr>
                      </m:fPr>
                      <m:num>
                        <m:sSup>
                          <m:sSupPr>
                            <m:ctrlPr>
                              <a:rPr lang="zh-CN" altLang="en-US" sz="2800" i="1">
                                <a:solidFill>
                                  <a:srgbClr val="FF0000"/>
                                </a:solidFill>
                                <a:latin typeface="Cambria Math" panose="02040503050406030204" pitchFamily="18" charset="0"/>
                              </a:rPr>
                            </m:ctrlPr>
                          </m:sSupPr>
                          <m:e>
                            <m:r>
                              <a:rPr lang="zh-CN" altLang="en-US" sz="2800" i="1">
                                <a:solidFill>
                                  <a:srgbClr val="FF0000"/>
                                </a:solidFill>
                                <a:latin typeface="Cambria Math" panose="02040503050406030204" pitchFamily="18" charset="0"/>
                              </a:rPr>
                              <m:t>𝑛</m:t>
                            </m:r>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𝑦</m:t>
                            </m:r>
                            <m:r>
                              <a:rPr lang="en-US" altLang="zh-CN" sz="2800" b="0" i="1" smtClean="0">
                                <a:solidFill>
                                  <a:srgbClr val="FF0000"/>
                                </a:solidFill>
                                <a:latin typeface="Cambria Math" panose="02040503050406030204" pitchFamily="18" charset="0"/>
                              </a:rPr>
                              <m:t>)</m:t>
                            </m:r>
                          </m:e>
                          <m:sup>
                            <m:r>
                              <a:rPr lang="zh-CN" altLang="en-US" sz="2800" i="1">
                                <a:solidFill>
                                  <a:srgbClr val="FF0000"/>
                                </a:solidFill>
                                <a:latin typeface="Cambria Math" panose="02040503050406030204" pitchFamily="18" charset="0"/>
                              </a:rPr>
                              <m:t>2</m:t>
                            </m:r>
                          </m:sup>
                        </m:sSup>
                      </m:num>
                      <m:den>
                        <m:sSup>
                          <m:sSupPr>
                            <m:ctrlPr>
                              <a:rPr lang="el-GR" altLang="zh-CN" sz="2800" i="1" smtClean="0">
                                <a:solidFill>
                                  <a:srgbClr val="FF0000"/>
                                </a:solidFill>
                                <a:latin typeface="Cambria Math" panose="02040503050406030204" pitchFamily="18" charset="0"/>
                                <a:ea typeface="Cambria Math" panose="02040503050406030204" pitchFamily="18" charset="0"/>
                              </a:rPr>
                            </m:ctrlPr>
                          </m:sSupPr>
                          <m:e>
                            <m:r>
                              <m:rPr>
                                <m:sty m:val="p"/>
                              </m:rPr>
                              <a:rPr lang="el-GR" altLang="zh-CN" sz="2800" i="1">
                                <a:solidFill>
                                  <a:srgbClr val="FF0000"/>
                                </a:solidFill>
                                <a:latin typeface="Cambria Math" panose="02040503050406030204" pitchFamily="18" charset="0"/>
                                <a:ea typeface="Cambria Math" panose="02040503050406030204" pitchFamily="18" charset="0"/>
                              </a:rPr>
                              <m:t>β</m:t>
                            </m:r>
                          </m:e>
                          <m:sup>
                            <m:r>
                              <a:rPr lang="en-US" altLang="zh-CN" sz="2800" b="0" i="1" smtClean="0">
                                <a:solidFill>
                                  <a:srgbClr val="FF0000"/>
                                </a:solidFill>
                                <a:latin typeface="Cambria Math" panose="02040503050406030204" pitchFamily="18" charset="0"/>
                                <a:ea typeface="Cambria Math" panose="02040503050406030204" pitchFamily="18" charset="0"/>
                              </a:rPr>
                              <m:t>2</m:t>
                            </m:r>
                          </m:sup>
                        </m:sSup>
                      </m:den>
                    </m:f>
                    <m:r>
                      <a:rPr lang="en-US" altLang="zh-CN" sz="2800" b="0" i="1" smtClean="0">
                        <a:solidFill>
                          <a:srgbClr val="FF0000"/>
                        </a:solidFill>
                        <a:latin typeface="Cambria Math" panose="02040503050406030204" pitchFamily="18" charset="0"/>
                      </a:rPr>
                      <m:t>−1</m:t>
                    </m:r>
                  </m:oMath>
                </a14:m>
                <a:endParaRPr lang="zh-CN" altLang="en-US" sz="2800" dirty="0"/>
              </a:p>
            </p:txBody>
          </p:sp>
        </mc:Choice>
        <mc:Fallback xmlns="">
          <p:sp>
            <p:nvSpPr>
              <p:cNvPr id="306222" name="Object 46">
                <a:extLst>
                  <a:ext uri="{FF2B5EF4-FFF2-40B4-BE49-F238E27FC236}">
                    <a16:creationId xmlns:a16="http://schemas.microsoft.com/office/drawing/2014/main" id="{294D558E-4954-4AA8-B1C2-20834C926BFA}"/>
                  </a:ext>
                </a:extLst>
              </p:cNvPr>
              <p:cNvSpPr txBox="1">
                <a:spLocks noRot="1" noChangeAspect="1" noMove="1" noResize="1" noEditPoints="1" noAdjustHandles="1" noChangeArrowheads="1" noChangeShapeType="1" noTextEdit="1"/>
              </p:cNvSpPr>
              <p:nvPr/>
            </p:nvSpPr>
            <p:spPr bwMode="auto">
              <a:xfrm>
                <a:off x="6038851" y="5334845"/>
                <a:ext cx="6153149" cy="1081087"/>
              </a:xfrm>
              <a:prstGeom prst="rect">
                <a:avLst/>
              </a:prstGeom>
              <a:blipFill>
                <a:blip r:embed="rId31"/>
                <a:stretch>
                  <a:fillRect/>
                </a:stretch>
              </a:blipFill>
            </p:spPr>
            <p:txBody>
              <a:bodyPr/>
              <a:lstStyle/>
              <a:p>
                <a:r>
                  <a:rPr lang="zh-CN" altLang="en-US">
                    <a:noFill/>
                  </a:rPr>
                  <a:t> </a:t>
                </a:r>
              </a:p>
            </p:txBody>
          </p:sp>
        </mc:Fallback>
      </mc:AlternateContent>
      <p:sp>
        <p:nvSpPr>
          <p:cNvPr id="306224" name="Line 48">
            <a:extLst>
              <a:ext uri="{FF2B5EF4-FFF2-40B4-BE49-F238E27FC236}">
                <a16:creationId xmlns:a16="http://schemas.microsoft.com/office/drawing/2014/main" id="{D3ECCF74-3C6E-4ED7-859F-1F87E3992564}"/>
              </a:ext>
            </a:extLst>
          </p:cNvPr>
          <p:cNvSpPr>
            <a:spLocks noChangeShapeType="1"/>
          </p:cNvSpPr>
          <p:nvPr/>
        </p:nvSpPr>
        <p:spPr bwMode="auto">
          <a:xfrm flipV="1">
            <a:off x="6456364" y="533400"/>
            <a:ext cx="1152525" cy="647700"/>
          </a:xfrm>
          <a:prstGeom prst="line">
            <a:avLst/>
          </a:prstGeom>
          <a:noFill/>
          <a:ln w="2857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06225" name="Object 49">
            <a:extLst>
              <a:ext uri="{FF2B5EF4-FFF2-40B4-BE49-F238E27FC236}">
                <a16:creationId xmlns:a16="http://schemas.microsoft.com/office/drawing/2014/main" id="{4A24E6BF-E099-4415-9D1D-B1E22BCE2BB6}"/>
              </a:ext>
            </a:extLst>
          </p:cNvPr>
          <p:cNvGraphicFramePr>
            <a:graphicFrameLocks noChangeAspect="1"/>
          </p:cNvGraphicFramePr>
          <p:nvPr/>
        </p:nvGraphicFramePr>
        <p:xfrm>
          <a:off x="6527801" y="676276"/>
          <a:ext cx="219075" cy="415925"/>
        </p:xfrm>
        <a:graphic>
          <a:graphicData uri="http://schemas.openxmlformats.org/presentationml/2006/ole">
            <mc:AlternateContent xmlns:mc="http://schemas.openxmlformats.org/markup-compatibility/2006">
              <mc:Choice xmlns:v="urn:schemas-microsoft-com:vml" Requires="v">
                <p:oleObj name="Equation" r:id="rId32" imgW="126720" imgH="241200" progId="Equation.DSMT4">
                  <p:embed/>
                </p:oleObj>
              </mc:Choice>
              <mc:Fallback>
                <p:oleObj name="Equation" r:id="rId32" imgW="126720" imgH="241200" progId="Equation.DSMT4">
                  <p:embed/>
                  <p:pic>
                    <p:nvPicPr>
                      <p:cNvPr id="306225" name="Object 49">
                        <a:extLst>
                          <a:ext uri="{FF2B5EF4-FFF2-40B4-BE49-F238E27FC236}">
                            <a16:creationId xmlns:a16="http://schemas.microsoft.com/office/drawing/2014/main" id="{4A24E6BF-E099-4415-9D1D-B1E22BCE2B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7801" y="676276"/>
                        <a:ext cx="219075" cy="415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6226" name="Line 50">
            <a:extLst>
              <a:ext uri="{FF2B5EF4-FFF2-40B4-BE49-F238E27FC236}">
                <a16:creationId xmlns:a16="http://schemas.microsoft.com/office/drawing/2014/main" id="{5DD3652D-2AAC-4630-9FB6-8EF0D8BC4C06}"/>
              </a:ext>
            </a:extLst>
          </p:cNvPr>
          <p:cNvSpPr>
            <a:spLocks noChangeShapeType="1"/>
          </p:cNvSpPr>
          <p:nvPr/>
        </p:nvSpPr>
        <p:spPr bwMode="auto">
          <a:xfrm flipV="1">
            <a:off x="7608889" y="28576"/>
            <a:ext cx="503237" cy="504825"/>
          </a:xfrm>
          <a:prstGeom prst="line">
            <a:avLst/>
          </a:prstGeom>
          <a:noFill/>
          <a:ln w="2857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6227" name="Line 51">
            <a:extLst>
              <a:ext uri="{FF2B5EF4-FFF2-40B4-BE49-F238E27FC236}">
                <a16:creationId xmlns:a16="http://schemas.microsoft.com/office/drawing/2014/main" id="{C616B65D-29AA-4165-8AE8-8E9C20A43CFF}"/>
              </a:ext>
            </a:extLst>
          </p:cNvPr>
          <p:cNvSpPr>
            <a:spLocks noChangeShapeType="1"/>
          </p:cNvSpPr>
          <p:nvPr/>
        </p:nvSpPr>
        <p:spPr bwMode="auto">
          <a:xfrm flipH="1">
            <a:off x="5808663" y="1181100"/>
            <a:ext cx="647700" cy="287338"/>
          </a:xfrm>
          <a:prstGeom prst="line">
            <a:avLst/>
          </a:prstGeom>
          <a:noFill/>
          <a:ln w="28575">
            <a:solidFill>
              <a:srgbClr val="CC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06228" name="Object 52">
            <a:extLst>
              <a:ext uri="{FF2B5EF4-FFF2-40B4-BE49-F238E27FC236}">
                <a16:creationId xmlns:a16="http://schemas.microsoft.com/office/drawing/2014/main" id="{B2C26C37-374E-488B-9C6D-0AB2AA3E941C}"/>
              </a:ext>
            </a:extLst>
          </p:cNvPr>
          <p:cNvGraphicFramePr>
            <a:graphicFrameLocks noChangeAspect="1"/>
          </p:cNvGraphicFramePr>
          <p:nvPr/>
        </p:nvGraphicFramePr>
        <p:xfrm>
          <a:off x="6096001" y="1268414"/>
          <a:ext cx="373063" cy="415925"/>
        </p:xfrm>
        <a:graphic>
          <a:graphicData uri="http://schemas.openxmlformats.org/presentationml/2006/ole">
            <mc:AlternateContent xmlns:mc="http://schemas.openxmlformats.org/markup-compatibility/2006">
              <mc:Choice xmlns:v="urn:schemas-microsoft-com:vml" Requires="v">
                <p:oleObj name="Equation" r:id="rId33" imgW="215640" imgH="241200" progId="Equation.DSMT4">
                  <p:embed/>
                </p:oleObj>
              </mc:Choice>
              <mc:Fallback>
                <p:oleObj name="Equation" r:id="rId33" imgW="215640" imgH="241200" progId="Equation.DSMT4">
                  <p:embed/>
                  <p:pic>
                    <p:nvPicPr>
                      <p:cNvPr id="306228" name="Object 52">
                        <a:extLst>
                          <a:ext uri="{FF2B5EF4-FFF2-40B4-BE49-F238E27FC236}">
                            <a16:creationId xmlns:a16="http://schemas.microsoft.com/office/drawing/2014/main" id="{B2C26C37-374E-488B-9C6D-0AB2AA3E941C}"/>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096001" y="1268414"/>
                        <a:ext cx="373063" cy="415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6229" name="Object 53">
            <a:extLst>
              <a:ext uri="{FF2B5EF4-FFF2-40B4-BE49-F238E27FC236}">
                <a16:creationId xmlns:a16="http://schemas.microsoft.com/office/drawing/2014/main" id="{4D35D356-2190-44CB-BC68-A151D611927E}"/>
              </a:ext>
            </a:extLst>
          </p:cNvPr>
          <p:cNvGraphicFramePr>
            <a:graphicFrameLocks noChangeAspect="1"/>
          </p:cNvGraphicFramePr>
          <p:nvPr/>
        </p:nvGraphicFramePr>
        <p:xfrm>
          <a:off x="4738688" y="2997201"/>
          <a:ext cx="1789112" cy="549275"/>
        </p:xfrm>
        <a:graphic>
          <a:graphicData uri="http://schemas.openxmlformats.org/presentationml/2006/ole">
            <mc:AlternateContent xmlns:mc="http://schemas.openxmlformats.org/markup-compatibility/2006">
              <mc:Choice xmlns:v="urn:schemas-microsoft-com:vml" Requires="v">
                <p:oleObj name="Equation" r:id="rId35" imgW="774360" imgH="241200" progId="Equation.DSMT4">
                  <p:embed/>
                </p:oleObj>
              </mc:Choice>
              <mc:Fallback>
                <p:oleObj name="Equation" r:id="rId35" imgW="774360" imgH="241200" progId="Equation.DSMT4">
                  <p:embed/>
                  <p:pic>
                    <p:nvPicPr>
                      <p:cNvPr id="306229" name="Object 53">
                        <a:extLst>
                          <a:ext uri="{FF2B5EF4-FFF2-40B4-BE49-F238E27FC236}">
                            <a16:creationId xmlns:a16="http://schemas.microsoft.com/office/drawing/2014/main" id="{4D35D356-2190-44CB-BC68-A151D611927E}"/>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738688" y="2997201"/>
                        <a:ext cx="1789112" cy="549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6230" name="Object 54">
            <a:extLst>
              <a:ext uri="{FF2B5EF4-FFF2-40B4-BE49-F238E27FC236}">
                <a16:creationId xmlns:a16="http://schemas.microsoft.com/office/drawing/2014/main" id="{3CA77BFF-8152-453B-8621-5DD6056357E7}"/>
              </a:ext>
            </a:extLst>
          </p:cNvPr>
          <p:cNvGraphicFramePr>
            <a:graphicFrameLocks noChangeAspect="1"/>
          </p:cNvGraphicFramePr>
          <p:nvPr/>
        </p:nvGraphicFramePr>
        <p:xfrm>
          <a:off x="6432551" y="3011488"/>
          <a:ext cx="2316163" cy="520700"/>
        </p:xfrm>
        <a:graphic>
          <a:graphicData uri="http://schemas.openxmlformats.org/presentationml/2006/ole">
            <mc:AlternateContent xmlns:mc="http://schemas.openxmlformats.org/markup-compatibility/2006">
              <mc:Choice xmlns:v="urn:schemas-microsoft-com:vml" Requires="v">
                <p:oleObj name="Equation" r:id="rId37" imgW="1002960" imgH="228600" progId="Equation.DSMT4">
                  <p:embed/>
                </p:oleObj>
              </mc:Choice>
              <mc:Fallback>
                <p:oleObj name="Equation" r:id="rId37" imgW="1002960" imgH="228600" progId="Equation.DSMT4">
                  <p:embed/>
                  <p:pic>
                    <p:nvPicPr>
                      <p:cNvPr id="306230" name="Object 54">
                        <a:extLst>
                          <a:ext uri="{FF2B5EF4-FFF2-40B4-BE49-F238E27FC236}">
                            <a16:creationId xmlns:a16="http://schemas.microsoft.com/office/drawing/2014/main" id="{3CA77BFF-8152-453B-8621-5DD6056357E7}"/>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6432551" y="3011488"/>
                        <a:ext cx="2316163"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6231" name="Object 55">
            <a:extLst>
              <a:ext uri="{FF2B5EF4-FFF2-40B4-BE49-F238E27FC236}">
                <a16:creationId xmlns:a16="http://schemas.microsoft.com/office/drawing/2014/main" id="{B1EDF66E-4FE5-41A7-93E9-910D1F4F501B}"/>
              </a:ext>
            </a:extLst>
          </p:cNvPr>
          <p:cNvGraphicFramePr>
            <a:graphicFrameLocks noChangeAspect="1"/>
          </p:cNvGraphicFramePr>
          <p:nvPr/>
        </p:nvGraphicFramePr>
        <p:xfrm>
          <a:off x="8678863" y="3011488"/>
          <a:ext cx="1377950" cy="520700"/>
        </p:xfrm>
        <a:graphic>
          <a:graphicData uri="http://schemas.openxmlformats.org/presentationml/2006/ole">
            <mc:AlternateContent xmlns:mc="http://schemas.openxmlformats.org/markup-compatibility/2006">
              <mc:Choice xmlns:v="urn:schemas-microsoft-com:vml" Requires="v">
                <p:oleObj name="Equation" r:id="rId39" imgW="596880" imgH="228600" progId="Equation.DSMT4">
                  <p:embed/>
                </p:oleObj>
              </mc:Choice>
              <mc:Fallback>
                <p:oleObj name="Equation" r:id="rId39" imgW="596880" imgH="228600" progId="Equation.DSMT4">
                  <p:embed/>
                  <p:pic>
                    <p:nvPicPr>
                      <p:cNvPr id="306231" name="Object 55">
                        <a:extLst>
                          <a:ext uri="{FF2B5EF4-FFF2-40B4-BE49-F238E27FC236}">
                            <a16:creationId xmlns:a16="http://schemas.microsoft.com/office/drawing/2014/main" id="{B1EDF66E-4FE5-41A7-93E9-910D1F4F501B}"/>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8678863" y="3011488"/>
                        <a:ext cx="1377950"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6232" name="Object 56">
            <a:extLst>
              <a:ext uri="{FF2B5EF4-FFF2-40B4-BE49-F238E27FC236}">
                <a16:creationId xmlns:a16="http://schemas.microsoft.com/office/drawing/2014/main" id="{8B5982BC-2920-4126-9FB2-88319B422D92}"/>
              </a:ext>
            </a:extLst>
          </p:cNvPr>
          <p:cNvGraphicFramePr>
            <a:graphicFrameLocks noChangeAspect="1"/>
          </p:cNvGraphicFramePr>
          <p:nvPr/>
        </p:nvGraphicFramePr>
        <p:xfrm>
          <a:off x="1609726" y="3040063"/>
          <a:ext cx="2081213" cy="463550"/>
        </p:xfrm>
        <a:graphic>
          <a:graphicData uri="http://schemas.openxmlformats.org/presentationml/2006/ole">
            <mc:AlternateContent xmlns:mc="http://schemas.openxmlformats.org/markup-compatibility/2006">
              <mc:Choice xmlns:v="urn:schemas-microsoft-com:vml" Requires="v">
                <p:oleObj name="Equation" r:id="rId41" imgW="901440" imgH="203040" progId="Equation.DSMT4">
                  <p:embed/>
                </p:oleObj>
              </mc:Choice>
              <mc:Fallback>
                <p:oleObj name="Equation" r:id="rId41" imgW="901440" imgH="203040" progId="Equation.DSMT4">
                  <p:embed/>
                  <p:pic>
                    <p:nvPicPr>
                      <p:cNvPr id="306232" name="Object 56">
                        <a:extLst>
                          <a:ext uri="{FF2B5EF4-FFF2-40B4-BE49-F238E27FC236}">
                            <a16:creationId xmlns:a16="http://schemas.microsoft.com/office/drawing/2014/main" id="{8B5982BC-2920-4126-9FB2-88319B422D92}"/>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609726" y="3040063"/>
                        <a:ext cx="2081213" cy="463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6233" name="Rectangle 57">
            <a:extLst>
              <a:ext uri="{FF2B5EF4-FFF2-40B4-BE49-F238E27FC236}">
                <a16:creationId xmlns:a16="http://schemas.microsoft.com/office/drawing/2014/main" id="{B0F921DB-A6E2-4C32-9C9D-8C3E9B13B927}"/>
              </a:ext>
            </a:extLst>
          </p:cNvPr>
          <p:cNvSpPr>
            <a:spLocks noChangeArrowheads="1"/>
          </p:cNvSpPr>
          <p:nvPr/>
        </p:nvSpPr>
        <p:spPr bwMode="auto">
          <a:xfrm>
            <a:off x="8509794" y="4401344"/>
            <a:ext cx="18161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3200" b="1" dirty="0">
                <a:solidFill>
                  <a:srgbClr val="FF0000"/>
                </a:solidFill>
                <a:ea typeface="楷体_GB2312" pitchFamily="49" charset="-122"/>
              </a:rPr>
              <a:t>光线方程</a:t>
            </a:r>
          </a:p>
        </p:txBody>
      </p:sp>
      <p:graphicFrame>
        <p:nvGraphicFramePr>
          <p:cNvPr id="306234" name="Object 58">
            <a:extLst>
              <a:ext uri="{FF2B5EF4-FFF2-40B4-BE49-F238E27FC236}">
                <a16:creationId xmlns:a16="http://schemas.microsoft.com/office/drawing/2014/main" id="{1B1C3DCF-B2C1-41F3-A822-D95CEBD4BE3B}"/>
              </a:ext>
            </a:extLst>
          </p:cNvPr>
          <p:cNvGraphicFramePr>
            <a:graphicFrameLocks noChangeAspect="1"/>
          </p:cNvGraphicFramePr>
          <p:nvPr/>
        </p:nvGraphicFramePr>
        <p:xfrm>
          <a:off x="1808163" y="5202238"/>
          <a:ext cx="3783012" cy="1073150"/>
        </p:xfrm>
        <a:graphic>
          <a:graphicData uri="http://schemas.openxmlformats.org/presentationml/2006/ole">
            <mc:AlternateContent xmlns:mc="http://schemas.openxmlformats.org/markup-compatibility/2006">
              <mc:Choice xmlns:v="urn:schemas-microsoft-com:vml" Requires="v">
                <p:oleObj name="Equation" r:id="rId43" imgW="1612800" imgH="457200" progId="Equation.DSMT4">
                  <p:embed/>
                </p:oleObj>
              </mc:Choice>
              <mc:Fallback>
                <p:oleObj name="Equation" r:id="rId43" imgW="1612800" imgH="457200" progId="Equation.DSMT4">
                  <p:embed/>
                  <p:pic>
                    <p:nvPicPr>
                      <p:cNvPr id="306234" name="Object 58">
                        <a:extLst>
                          <a:ext uri="{FF2B5EF4-FFF2-40B4-BE49-F238E27FC236}">
                            <a16:creationId xmlns:a16="http://schemas.microsoft.com/office/drawing/2014/main" id="{1B1C3DCF-B2C1-41F3-A822-D95CEBD4BE3B}"/>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1808163" y="5202238"/>
                        <a:ext cx="3783012"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47" name="Object 55">
                <a:extLst>
                  <a:ext uri="{FF2B5EF4-FFF2-40B4-BE49-F238E27FC236}">
                    <a16:creationId xmlns:a16="http://schemas.microsoft.com/office/drawing/2014/main" id="{24A03333-2F8C-4454-8278-660CF633143D}"/>
                  </a:ext>
                </a:extLst>
              </p:cNvPr>
              <p:cNvSpPr txBox="1"/>
              <p:nvPr/>
            </p:nvSpPr>
            <p:spPr bwMode="auto">
              <a:xfrm>
                <a:off x="10109201" y="3011488"/>
                <a:ext cx="1377950" cy="520700"/>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rPr>
                        <m:t>=</m:t>
                      </m:r>
                      <m:r>
                        <a:rPr lang="zh-CN" altLang="en-US" sz="2400" i="1" smtClean="0">
                          <a:solidFill>
                            <a:srgbClr val="000000"/>
                          </a:solidFill>
                          <a:latin typeface="Cambria Math" panose="02040503050406030204" pitchFamily="18" charset="0"/>
                        </a:rPr>
                        <m:t>𝛽</m:t>
                      </m:r>
                    </m:oMath>
                  </m:oMathPara>
                </a14:m>
                <a:endParaRPr lang="zh-CN" altLang="en-US" sz="2800" dirty="0"/>
              </a:p>
            </p:txBody>
          </p:sp>
        </mc:Choice>
        <mc:Fallback xmlns="">
          <p:sp>
            <p:nvSpPr>
              <p:cNvPr id="47" name="Object 55">
                <a:extLst>
                  <a:ext uri="{FF2B5EF4-FFF2-40B4-BE49-F238E27FC236}">
                    <a16:creationId xmlns:a16="http://schemas.microsoft.com/office/drawing/2014/main" id="{24A03333-2F8C-4454-8278-660CF633143D}"/>
                  </a:ext>
                </a:extLst>
              </p:cNvPr>
              <p:cNvSpPr txBox="1">
                <a:spLocks noRot="1" noChangeAspect="1" noMove="1" noResize="1" noEditPoints="1" noAdjustHandles="1" noChangeArrowheads="1" noChangeShapeType="1" noTextEdit="1"/>
              </p:cNvSpPr>
              <p:nvPr/>
            </p:nvSpPr>
            <p:spPr bwMode="auto">
              <a:xfrm>
                <a:off x="10109201" y="3011488"/>
                <a:ext cx="1377950" cy="520700"/>
              </a:xfrm>
              <a:prstGeom prst="rect">
                <a:avLst/>
              </a:prstGeom>
              <a:blipFill>
                <a:blip r:embed="rId45"/>
                <a:stretch>
                  <a:fillRect b="-4706"/>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62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0622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0623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0623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0623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062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6215"/>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306217"/>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306220"/>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306234"/>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062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23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5">
            <a:extLst>
              <a:ext uri="{FF2B5EF4-FFF2-40B4-BE49-F238E27FC236}">
                <a16:creationId xmlns:a16="http://schemas.microsoft.com/office/drawing/2014/main" id="{3540ACFD-0FCC-4F57-B1EA-6119E75D809F}"/>
              </a:ext>
            </a:extLst>
          </p:cNvPr>
          <p:cNvSpPr>
            <a:spLocks noGrp="1"/>
          </p:cNvSpPr>
          <p:nvPr>
            <p:ph type="sldNum" sz="quarter" idx="12"/>
          </p:nvPr>
        </p:nvSpPr>
        <p:spPr/>
        <p:txBody>
          <a:bodyPr/>
          <a:lstStyle/>
          <a:p>
            <a:fld id="{3095E39C-57FC-4F35-8469-230718B060E7}" type="slidenum">
              <a:rPr lang="en-US" altLang="zh-CN"/>
              <a:pPr/>
              <a:t>51</a:t>
            </a:fld>
            <a:endParaRPr lang="en-US" altLang="zh-CN"/>
          </a:p>
        </p:txBody>
      </p:sp>
      <p:sp>
        <p:nvSpPr>
          <p:cNvPr id="307203" name="Rectangle 3">
            <a:extLst>
              <a:ext uri="{FF2B5EF4-FFF2-40B4-BE49-F238E27FC236}">
                <a16:creationId xmlns:a16="http://schemas.microsoft.com/office/drawing/2014/main" id="{FC4D4E39-9102-4F12-BBA6-56F12090AC22}"/>
              </a:ext>
            </a:extLst>
          </p:cNvPr>
          <p:cNvSpPr>
            <a:spLocks noGrp="1" noChangeArrowheads="1"/>
          </p:cNvSpPr>
          <p:nvPr>
            <p:ph type="body" idx="1"/>
          </p:nvPr>
        </p:nvSpPr>
        <p:spPr>
          <a:xfrm>
            <a:off x="1981200" y="692151"/>
            <a:ext cx="8229600" cy="3241675"/>
          </a:xfrm>
        </p:spPr>
        <p:txBody>
          <a:bodyPr/>
          <a:lstStyle/>
          <a:p>
            <a:r>
              <a:rPr lang="zh-CN" altLang="en-US" dirty="0"/>
              <a:t>例</a:t>
            </a:r>
            <a:r>
              <a:rPr lang="en-US" altLang="zh-CN" dirty="0"/>
              <a:t>10.4.1</a:t>
            </a:r>
            <a:r>
              <a:rPr lang="zh-CN" altLang="en-US" dirty="0"/>
              <a:t>一条笔直平坦的高速公路上方空气的折射率随高度</a:t>
            </a:r>
            <a:r>
              <a:rPr lang="en-US" altLang="zh-CN" i="1" dirty="0">
                <a:latin typeface="Times New Roman" panose="02020603050405020304" pitchFamily="18" charset="0"/>
              </a:rPr>
              <a:t>y</a:t>
            </a:r>
            <a:r>
              <a:rPr lang="zh-CN" altLang="en-US" dirty="0"/>
              <a:t>的变化规律                        ，式中                      ，  是地面处空气的折射率。一个人站在公路上向远处观察，他的眼睛离地面的高度为</a:t>
            </a:r>
            <a:r>
              <a:rPr lang="en-US" altLang="zh-CN" i="1" dirty="0">
                <a:latin typeface="Times New Roman" panose="02020603050405020304" pitchFamily="18" charset="0"/>
              </a:rPr>
              <a:t>H</a:t>
            </a:r>
            <a:r>
              <a:rPr lang="en-US" altLang="zh-CN" dirty="0">
                <a:latin typeface="Times New Roman" panose="02020603050405020304" pitchFamily="18" charset="0"/>
              </a:rPr>
              <a:t>=1.6m</a:t>
            </a:r>
            <a:r>
              <a:rPr lang="zh-CN" altLang="en-US" dirty="0"/>
              <a:t>，问此人能看到公路上最远的距离是多少？ </a:t>
            </a:r>
          </a:p>
        </p:txBody>
      </p:sp>
      <p:graphicFrame>
        <p:nvGraphicFramePr>
          <p:cNvPr id="307206" name="Object 6">
            <a:extLst>
              <a:ext uri="{FF2B5EF4-FFF2-40B4-BE49-F238E27FC236}">
                <a16:creationId xmlns:a16="http://schemas.microsoft.com/office/drawing/2014/main" id="{2A21184F-53DF-4053-9E30-A167F65B917E}"/>
              </a:ext>
            </a:extLst>
          </p:cNvPr>
          <p:cNvGraphicFramePr>
            <a:graphicFrameLocks noChangeAspect="1"/>
          </p:cNvGraphicFramePr>
          <p:nvPr>
            <p:extLst>
              <p:ext uri="{D42A27DB-BD31-4B8C-83A1-F6EECF244321}">
                <p14:modId xmlns:p14="http://schemas.microsoft.com/office/powerpoint/2010/main" val="1107380181"/>
              </p:ext>
            </p:extLst>
          </p:nvPr>
        </p:nvGraphicFramePr>
        <p:xfrm>
          <a:off x="5898356" y="1026689"/>
          <a:ext cx="1979613" cy="517525"/>
        </p:xfrm>
        <a:graphic>
          <a:graphicData uri="http://schemas.openxmlformats.org/presentationml/2006/ole">
            <mc:AlternateContent xmlns:mc="http://schemas.openxmlformats.org/markup-compatibility/2006">
              <mc:Choice xmlns:v="urn:schemas-microsoft-com:vml" Requires="v">
                <p:oleObj name="Equation" r:id="rId2" imgW="876300" imgH="228600" progId="Equation.DSMT4">
                  <p:embed/>
                </p:oleObj>
              </mc:Choice>
              <mc:Fallback>
                <p:oleObj name="Equation" r:id="rId2" imgW="876300" imgH="228600" progId="Equation.DSMT4">
                  <p:embed/>
                  <p:pic>
                    <p:nvPicPr>
                      <p:cNvPr id="307206" name="Object 6">
                        <a:extLst>
                          <a:ext uri="{FF2B5EF4-FFF2-40B4-BE49-F238E27FC236}">
                            <a16:creationId xmlns:a16="http://schemas.microsoft.com/office/drawing/2014/main" id="{2A21184F-53DF-4053-9E30-A167F65B91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8356" y="1026689"/>
                        <a:ext cx="1979613" cy="517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208" name="Object 8">
            <a:extLst>
              <a:ext uri="{FF2B5EF4-FFF2-40B4-BE49-F238E27FC236}">
                <a16:creationId xmlns:a16="http://schemas.microsoft.com/office/drawing/2014/main" id="{BEC6E529-945A-49D6-9B6F-7E91434E8E4A}"/>
              </a:ext>
            </a:extLst>
          </p:cNvPr>
          <p:cNvGraphicFramePr>
            <a:graphicFrameLocks noChangeAspect="1"/>
          </p:cNvGraphicFramePr>
          <p:nvPr>
            <p:extLst>
              <p:ext uri="{D42A27DB-BD31-4B8C-83A1-F6EECF244321}">
                <p14:modId xmlns:p14="http://schemas.microsoft.com/office/powerpoint/2010/main" val="1347855931"/>
              </p:ext>
            </p:extLst>
          </p:nvPr>
        </p:nvGraphicFramePr>
        <p:xfrm>
          <a:off x="2670176" y="1438277"/>
          <a:ext cx="2016125" cy="382587"/>
        </p:xfrm>
        <a:graphic>
          <a:graphicData uri="http://schemas.openxmlformats.org/presentationml/2006/ole">
            <mc:AlternateContent xmlns:mc="http://schemas.openxmlformats.org/markup-compatibility/2006">
              <mc:Choice xmlns:v="urn:schemas-microsoft-com:vml" Requires="v">
                <p:oleObj name="Equation" r:id="rId4" imgW="1054100" imgH="203200" progId="Equation.DSMT4">
                  <p:embed/>
                </p:oleObj>
              </mc:Choice>
              <mc:Fallback>
                <p:oleObj name="Equation" r:id="rId4" imgW="1054100" imgH="203200" progId="Equation.DSMT4">
                  <p:embed/>
                  <p:pic>
                    <p:nvPicPr>
                      <p:cNvPr id="307208" name="Object 8">
                        <a:extLst>
                          <a:ext uri="{FF2B5EF4-FFF2-40B4-BE49-F238E27FC236}">
                            <a16:creationId xmlns:a16="http://schemas.microsoft.com/office/drawing/2014/main" id="{BEC6E529-945A-49D6-9B6F-7E91434E8E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0176" y="1438277"/>
                        <a:ext cx="2016125" cy="382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07210" name="Picture 10">
            <a:extLst>
              <a:ext uri="{FF2B5EF4-FFF2-40B4-BE49-F238E27FC236}">
                <a16:creationId xmlns:a16="http://schemas.microsoft.com/office/drawing/2014/main" id="{3515F77A-51BA-4F18-852B-133E9C4550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7850" y="3860801"/>
            <a:ext cx="4895850" cy="250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07213" name="Object 13">
            <a:extLst>
              <a:ext uri="{FF2B5EF4-FFF2-40B4-BE49-F238E27FC236}">
                <a16:creationId xmlns:a16="http://schemas.microsoft.com/office/drawing/2014/main" id="{7201A620-795E-4A53-B906-0D378E58F8B2}"/>
              </a:ext>
            </a:extLst>
          </p:cNvPr>
          <p:cNvGraphicFramePr>
            <a:graphicFrameLocks noChangeAspect="1"/>
          </p:cNvGraphicFramePr>
          <p:nvPr/>
        </p:nvGraphicFramePr>
        <p:xfrm>
          <a:off x="5448301" y="3544889"/>
          <a:ext cx="4716463" cy="604837"/>
        </p:xfrm>
        <a:graphic>
          <a:graphicData uri="http://schemas.openxmlformats.org/presentationml/2006/ole">
            <mc:AlternateContent xmlns:mc="http://schemas.openxmlformats.org/markup-compatibility/2006">
              <mc:Choice xmlns:v="urn:schemas-microsoft-com:vml" Requires="v">
                <p:oleObj name="Equation" r:id="rId7" imgW="1778000" imgH="228600" progId="Equation.DSMT4">
                  <p:embed/>
                </p:oleObj>
              </mc:Choice>
              <mc:Fallback>
                <p:oleObj name="Equation" r:id="rId7" imgW="1778000" imgH="228600" progId="Equation.DSMT4">
                  <p:embed/>
                  <p:pic>
                    <p:nvPicPr>
                      <p:cNvPr id="307213" name="Object 13">
                        <a:extLst>
                          <a:ext uri="{FF2B5EF4-FFF2-40B4-BE49-F238E27FC236}">
                            <a16:creationId xmlns:a16="http://schemas.microsoft.com/office/drawing/2014/main" id="{7201A620-795E-4A53-B906-0D378E58F8B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48301" y="3544889"/>
                        <a:ext cx="4716463" cy="604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217" name="Object 17">
            <a:extLst>
              <a:ext uri="{FF2B5EF4-FFF2-40B4-BE49-F238E27FC236}">
                <a16:creationId xmlns:a16="http://schemas.microsoft.com/office/drawing/2014/main" id="{9D9DDAFF-9F8C-4A20-87C5-3B3A9D9B353A}"/>
              </a:ext>
            </a:extLst>
          </p:cNvPr>
          <p:cNvGraphicFramePr>
            <a:graphicFrameLocks noChangeAspect="1"/>
          </p:cNvGraphicFramePr>
          <p:nvPr/>
        </p:nvGraphicFramePr>
        <p:xfrm>
          <a:off x="6527801" y="4005264"/>
          <a:ext cx="2989263" cy="1366837"/>
        </p:xfrm>
        <a:graphic>
          <a:graphicData uri="http://schemas.openxmlformats.org/presentationml/2006/ole">
            <mc:AlternateContent xmlns:mc="http://schemas.openxmlformats.org/markup-compatibility/2006">
              <mc:Choice xmlns:v="urn:schemas-microsoft-com:vml" Requires="v">
                <p:oleObj name="Equation" r:id="rId9" imgW="1358640" imgH="622080" progId="Equation.DSMT4">
                  <p:embed/>
                </p:oleObj>
              </mc:Choice>
              <mc:Fallback>
                <p:oleObj name="Equation" r:id="rId9" imgW="1358640" imgH="622080" progId="Equation.DSMT4">
                  <p:embed/>
                  <p:pic>
                    <p:nvPicPr>
                      <p:cNvPr id="307217" name="Object 17">
                        <a:extLst>
                          <a:ext uri="{FF2B5EF4-FFF2-40B4-BE49-F238E27FC236}">
                            <a16:creationId xmlns:a16="http://schemas.microsoft.com/office/drawing/2014/main" id="{9D9DDAFF-9F8C-4A20-87C5-3B3A9D9B353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27801" y="4005264"/>
                        <a:ext cx="2989263" cy="1366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218" name="Object 18">
            <a:extLst>
              <a:ext uri="{FF2B5EF4-FFF2-40B4-BE49-F238E27FC236}">
                <a16:creationId xmlns:a16="http://schemas.microsoft.com/office/drawing/2014/main" id="{572468E4-5491-4105-BFFF-4AE9CD8C9955}"/>
              </a:ext>
            </a:extLst>
          </p:cNvPr>
          <p:cNvGraphicFramePr>
            <a:graphicFrameLocks noChangeAspect="1"/>
          </p:cNvGraphicFramePr>
          <p:nvPr/>
        </p:nvGraphicFramePr>
        <p:xfrm>
          <a:off x="6888163" y="5229225"/>
          <a:ext cx="3167062" cy="1136650"/>
        </p:xfrm>
        <a:graphic>
          <a:graphicData uri="http://schemas.openxmlformats.org/presentationml/2006/ole">
            <mc:AlternateContent xmlns:mc="http://schemas.openxmlformats.org/markup-compatibility/2006">
              <mc:Choice xmlns:v="urn:schemas-microsoft-com:vml" Requires="v">
                <p:oleObj name="Equation" r:id="rId11" imgW="1244600" imgH="444500" progId="Equation.DSMT4">
                  <p:embed/>
                </p:oleObj>
              </mc:Choice>
              <mc:Fallback>
                <p:oleObj name="Equation" r:id="rId11" imgW="1244600" imgH="444500" progId="Equation.DSMT4">
                  <p:embed/>
                  <p:pic>
                    <p:nvPicPr>
                      <p:cNvPr id="307218" name="Object 18">
                        <a:extLst>
                          <a:ext uri="{FF2B5EF4-FFF2-40B4-BE49-F238E27FC236}">
                            <a16:creationId xmlns:a16="http://schemas.microsoft.com/office/drawing/2014/main" id="{572468E4-5491-4105-BFFF-4AE9CD8C995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88163" y="5229225"/>
                        <a:ext cx="3167062" cy="1136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220" name="Object 20">
            <a:extLst>
              <a:ext uri="{FF2B5EF4-FFF2-40B4-BE49-F238E27FC236}">
                <a16:creationId xmlns:a16="http://schemas.microsoft.com/office/drawing/2014/main" id="{1AAD4152-3031-4937-A17F-B86BB8A4CA18}"/>
              </a:ext>
            </a:extLst>
          </p:cNvPr>
          <p:cNvGraphicFramePr>
            <a:graphicFrameLocks noChangeAspect="1"/>
          </p:cNvGraphicFramePr>
          <p:nvPr>
            <p:extLst>
              <p:ext uri="{D42A27DB-BD31-4B8C-83A1-F6EECF244321}">
                <p14:modId xmlns:p14="http://schemas.microsoft.com/office/powerpoint/2010/main" val="486229006"/>
              </p:ext>
            </p:extLst>
          </p:nvPr>
        </p:nvGraphicFramePr>
        <p:xfrm>
          <a:off x="4919265" y="1370807"/>
          <a:ext cx="373063" cy="517525"/>
        </p:xfrm>
        <a:graphic>
          <a:graphicData uri="http://schemas.openxmlformats.org/presentationml/2006/ole">
            <mc:AlternateContent xmlns:mc="http://schemas.openxmlformats.org/markup-compatibility/2006">
              <mc:Choice xmlns:v="urn:schemas-microsoft-com:vml" Requires="v">
                <p:oleObj name="Equation" r:id="rId13" imgW="164880" imgH="228600" progId="Equation.DSMT4">
                  <p:embed/>
                </p:oleObj>
              </mc:Choice>
              <mc:Fallback>
                <p:oleObj name="Equation" r:id="rId13" imgW="164880" imgH="228600" progId="Equation.DSMT4">
                  <p:embed/>
                  <p:pic>
                    <p:nvPicPr>
                      <p:cNvPr id="307220" name="Object 20">
                        <a:extLst>
                          <a:ext uri="{FF2B5EF4-FFF2-40B4-BE49-F238E27FC236}">
                            <a16:creationId xmlns:a16="http://schemas.microsoft.com/office/drawing/2014/main" id="{1AAD4152-3031-4937-A17F-B86BB8A4CA1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19265" y="1370807"/>
                        <a:ext cx="373063" cy="517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72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072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0721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07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灯片编号占位符 3">
            <a:extLst>
              <a:ext uri="{FF2B5EF4-FFF2-40B4-BE49-F238E27FC236}">
                <a16:creationId xmlns:a16="http://schemas.microsoft.com/office/drawing/2014/main" id="{812FD94A-C9D1-4846-8694-B12F0727DF25}"/>
              </a:ext>
            </a:extLst>
          </p:cNvPr>
          <p:cNvSpPr>
            <a:spLocks noGrp="1"/>
          </p:cNvSpPr>
          <p:nvPr>
            <p:ph type="sldNum" sz="quarter" idx="12"/>
          </p:nvPr>
        </p:nvSpPr>
        <p:spPr/>
        <p:txBody>
          <a:bodyPr/>
          <a:lstStyle/>
          <a:p>
            <a:fld id="{F11692AC-6C34-4800-A6FB-DB9DA5532D73}" type="slidenum">
              <a:rPr lang="en-US" altLang="zh-CN"/>
              <a:pPr/>
              <a:t>52</a:t>
            </a:fld>
            <a:endParaRPr lang="en-US" altLang="zh-CN"/>
          </a:p>
        </p:txBody>
      </p:sp>
      <p:graphicFrame>
        <p:nvGraphicFramePr>
          <p:cNvPr id="308228" name="Object 4">
            <a:extLst>
              <a:ext uri="{FF2B5EF4-FFF2-40B4-BE49-F238E27FC236}">
                <a16:creationId xmlns:a16="http://schemas.microsoft.com/office/drawing/2014/main" id="{58F60E5C-DE14-4FE9-A8F0-6CC0AA9A1143}"/>
              </a:ext>
            </a:extLst>
          </p:cNvPr>
          <p:cNvGraphicFramePr>
            <a:graphicFrameLocks noChangeAspect="1"/>
          </p:cNvGraphicFramePr>
          <p:nvPr/>
        </p:nvGraphicFramePr>
        <p:xfrm>
          <a:off x="1774826" y="549275"/>
          <a:ext cx="3167063" cy="1136650"/>
        </p:xfrm>
        <a:graphic>
          <a:graphicData uri="http://schemas.openxmlformats.org/presentationml/2006/ole">
            <mc:AlternateContent xmlns:mc="http://schemas.openxmlformats.org/markup-compatibility/2006">
              <mc:Choice xmlns:v="urn:schemas-microsoft-com:vml" Requires="v">
                <p:oleObj name="Equation" r:id="rId2" imgW="1244600" imgH="444500" progId="Equation.DSMT4">
                  <p:embed/>
                </p:oleObj>
              </mc:Choice>
              <mc:Fallback>
                <p:oleObj name="Equation" r:id="rId2" imgW="1244600" imgH="444500" progId="Equation.DSMT4">
                  <p:embed/>
                  <p:pic>
                    <p:nvPicPr>
                      <p:cNvPr id="308228" name="Object 4">
                        <a:extLst>
                          <a:ext uri="{FF2B5EF4-FFF2-40B4-BE49-F238E27FC236}">
                            <a16:creationId xmlns:a16="http://schemas.microsoft.com/office/drawing/2014/main" id="{58F60E5C-DE14-4FE9-A8F0-6CC0AA9A11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4826" y="549275"/>
                        <a:ext cx="3167063" cy="1136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8229" name="Object 5">
            <a:extLst>
              <a:ext uri="{FF2B5EF4-FFF2-40B4-BE49-F238E27FC236}">
                <a16:creationId xmlns:a16="http://schemas.microsoft.com/office/drawing/2014/main" id="{2A786229-F230-4FFF-B609-4A9CDE5C4C98}"/>
              </a:ext>
            </a:extLst>
          </p:cNvPr>
          <p:cNvGraphicFramePr>
            <a:graphicFrameLocks noChangeAspect="1"/>
          </p:cNvGraphicFramePr>
          <p:nvPr/>
        </p:nvGraphicFramePr>
        <p:xfrm>
          <a:off x="5843588" y="627063"/>
          <a:ext cx="4500562" cy="1073150"/>
        </p:xfrm>
        <a:graphic>
          <a:graphicData uri="http://schemas.openxmlformats.org/presentationml/2006/ole">
            <mc:AlternateContent xmlns:mc="http://schemas.openxmlformats.org/markup-compatibility/2006">
              <mc:Choice xmlns:v="urn:schemas-microsoft-com:vml" Requires="v">
                <p:oleObj name="Equation" r:id="rId4" imgW="1637589" imgH="393529" progId="Equation.DSMT4">
                  <p:embed/>
                </p:oleObj>
              </mc:Choice>
              <mc:Fallback>
                <p:oleObj name="Equation" r:id="rId4" imgW="1637589" imgH="393529" progId="Equation.DSMT4">
                  <p:embed/>
                  <p:pic>
                    <p:nvPicPr>
                      <p:cNvPr id="308229" name="Object 5">
                        <a:extLst>
                          <a:ext uri="{FF2B5EF4-FFF2-40B4-BE49-F238E27FC236}">
                            <a16:creationId xmlns:a16="http://schemas.microsoft.com/office/drawing/2014/main" id="{2A786229-F230-4FFF-B609-4A9CDE5C4C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3588" y="627063"/>
                        <a:ext cx="4500562" cy="1073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8232" name="Object 8">
            <a:extLst>
              <a:ext uri="{FF2B5EF4-FFF2-40B4-BE49-F238E27FC236}">
                <a16:creationId xmlns:a16="http://schemas.microsoft.com/office/drawing/2014/main" id="{C2E923DB-41B4-4952-843A-54ABE89C7358}"/>
              </a:ext>
            </a:extLst>
          </p:cNvPr>
          <p:cNvGraphicFramePr>
            <a:graphicFrameLocks noChangeAspect="1"/>
          </p:cNvGraphicFramePr>
          <p:nvPr/>
        </p:nvGraphicFramePr>
        <p:xfrm>
          <a:off x="3287714" y="1905000"/>
          <a:ext cx="2447925" cy="458788"/>
        </p:xfrm>
        <a:graphic>
          <a:graphicData uri="http://schemas.openxmlformats.org/presentationml/2006/ole">
            <mc:AlternateContent xmlns:mc="http://schemas.openxmlformats.org/markup-compatibility/2006">
              <mc:Choice xmlns:v="urn:schemas-microsoft-com:vml" Requires="v">
                <p:oleObj name="Equation" r:id="rId6" imgW="1066680" imgH="203040" progId="Equation.DSMT4">
                  <p:embed/>
                </p:oleObj>
              </mc:Choice>
              <mc:Fallback>
                <p:oleObj name="Equation" r:id="rId6" imgW="1066680" imgH="203040" progId="Equation.DSMT4">
                  <p:embed/>
                  <p:pic>
                    <p:nvPicPr>
                      <p:cNvPr id="308232" name="Object 8">
                        <a:extLst>
                          <a:ext uri="{FF2B5EF4-FFF2-40B4-BE49-F238E27FC236}">
                            <a16:creationId xmlns:a16="http://schemas.microsoft.com/office/drawing/2014/main" id="{C2E923DB-41B4-4952-843A-54ABE89C73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87714" y="1905000"/>
                        <a:ext cx="2447925" cy="458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8231" name="Object 7">
            <a:extLst>
              <a:ext uri="{FF2B5EF4-FFF2-40B4-BE49-F238E27FC236}">
                <a16:creationId xmlns:a16="http://schemas.microsoft.com/office/drawing/2014/main" id="{DDD2BC3B-857B-474C-B598-B928D745E47C}"/>
              </a:ext>
            </a:extLst>
          </p:cNvPr>
          <p:cNvGraphicFramePr>
            <a:graphicFrameLocks noChangeAspect="1"/>
          </p:cNvGraphicFramePr>
          <p:nvPr/>
        </p:nvGraphicFramePr>
        <p:xfrm>
          <a:off x="7137401" y="1914526"/>
          <a:ext cx="758825" cy="506413"/>
        </p:xfrm>
        <a:graphic>
          <a:graphicData uri="http://schemas.openxmlformats.org/presentationml/2006/ole">
            <mc:AlternateContent xmlns:mc="http://schemas.openxmlformats.org/markup-compatibility/2006">
              <mc:Choice xmlns:v="urn:schemas-microsoft-com:vml" Requires="v">
                <p:oleObj name="Equation" r:id="rId8" imgW="342751" imgH="228501" progId="Equation.DSMT4">
                  <p:embed/>
                </p:oleObj>
              </mc:Choice>
              <mc:Fallback>
                <p:oleObj name="Equation" r:id="rId8" imgW="342751" imgH="228501" progId="Equation.DSMT4">
                  <p:embed/>
                  <p:pic>
                    <p:nvPicPr>
                      <p:cNvPr id="308231" name="Object 7">
                        <a:extLst>
                          <a:ext uri="{FF2B5EF4-FFF2-40B4-BE49-F238E27FC236}">
                            <a16:creationId xmlns:a16="http://schemas.microsoft.com/office/drawing/2014/main" id="{DDD2BC3B-857B-474C-B598-B928D745E4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37401" y="1914526"/>
                        <a:ext cx="758825" cy="506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8233" name="Rectangle 9">
            <a:extLst>
              <a:ext uri="{FF2B5EF4-FFF2-40B4-BE49-F238E27FC236}">
                <a16:creationId xmlns:a16="http://schemas.microsoft.com/office/drawing/2014/main" id="{D3511082-1575-42ED-8806-3C7D310DCA95}"/>
              </a:ext>
            </a:extLst>
          </p:cNvPr>
          <p:cNvSpPr>
            <a:spLocks noChangeArrowheads="1"/>
          </p:cNvSpPr>
          <p:nvPr/>
        </p:nvSpPr>
        <p:spPr bwMode="auto">
          <a:xfrm>
            <a:off x="2135189" y="1842008"/>
            <a:ext cx="100540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kumimoji="1" lang="zh-CN" altLang="en-US" sz="3200">
                <a:latin typeface="Times New Roman" panose="02020603050405020304" pitchFamily="18" charset="0"/>
                <a:cs typeface="Times New Roman" panose="02020603050405020304" pitchFamily="18" charset="0"/>
              </a:rPr>
              <a:t>由于</a:t>
            </a:r>
            <a:endParaRPr kumimoji="1" lang="zh-CN" altLang="en-US" sz="3200">
              <a:latin typeface="Times New Roman" panose="02020603050405020304" pitchFamily="18" charset="0"/>
            </a:endParaRPr>
          </a:p>
        </p:txBody>
      </p:sp>
      <p:sp>
        <p:nvSpPr>
          <p:cNvPr id="308234" name="Rectangle 10">
            <a:extLst>
              <a:ext uri="{FF2B5EF4-FFF2-40B4-BE49-F238E27FC236}">
                <a16:creationId xmlns:a16="http://schemas.microsoft.com/office/drawing/2014/main" id="{24059238-7592-47DD-A56C-F289CBF129E8}"/>
              </a:ext>
            </a:extLst>
          </p:cNvPr>
          <p:cNvSpPr>
            <a:spLocks noChangeArrowheads="1"/>
          </p:cNvSpPr>
          <p:nvPr/>
        </p:nvSpPr>
        <p:spPr bwMode="auto">
          <a:xfrm>
            <a:off x="5448301" y="1842008"/>
            <a:ext cx="182614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kumimoji="1" lang="zh-CN" altLang="en-US" sz="3200">
                <a:latin typeface="Times New Roman" panose="02020603050405020304" pitchFamily="18" charset="0"/>
                <a:cs typeface="Times New Roman" panose="02020603050405020304" pitchFamily="18" charset="0"/>
              </a:rPr>
              <a:t>，可以将</a:t>
            </a:r>
            <a:endParaRPr kumimoji="1" lang="zh-CN" altLang="en-US" sz="3200">
              <a:latin typeface="Times New Roman" panose="02020603050405020304" pitchFamily="18" charset="0"/>
            </a:endParaRPr>
          </a:p>
        </p:txBody>
      </p:sp>
      <p:sp>
        <p:nvSpPr>
          <p:cNvPr id="308235" name="Rectangle 11">
            <a:extLst>
              <a:ext uri="{FF2B5EF4-FFF2-40B4-BE49-F238E27FC236}">
                <a16:creationId xmlns:a16="http://schemas.microsoft.com/office/drawing/2014/main" id="{51A93FA9-A26C-4335-8B57-E779C5C60627}"/>
              </a:ext>
            </a:extLst>
          </p:cNvPr>
          <p:cNvSpPr>
            <a:spLocks noChangeArrowheads="1"/>
          </p:cNvSpPr>
          <p:nvPr/>
        </p:nvSpPr>
        <p:spPr bwMode="auto">
          <a:xfrm>
            <a:off x="7967663" y="1844675"/>
            <a:ext cx="9969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kumimoji="1" lang="zh-CN" altLang="en-US" sz="3200">
                <a:latin typeface="Times New Roman" panose="02020603050405020304" pitchFamily="18" charset="0"/>
                <a:cs typeface="Times New Roman" panose="02020603050405020304" pitchFamily="18" charset="0"/>
              </a:rPr>
              <a:t>略去</a:t>
            </a:r>
            <a:endParaRPr kumimoji="1" lang="zh-CN" altLang="en-US" sz="3200">
              <a:latin typeface="Times New Roman" panose="02020603050405020304" pitchFamily="18" charset="0"/>
            </a:endParaRPr>
          </a:p>
        </p:txBody>
      </p:sp>
      <p:graphicFrame>
        <p:nvGraphicFramePr>
          <p:cNvPr id="308236" name="Object 12">
            <a:extLst>
              <a:ext uri="{FF2B5EF4-FFF2-40B4-BE49-F238E27FC236}">
                <a16:creationId xmlns:a16="http://schemas.microsoft.com/office/drawing/2014/main" id="{87210DE5-6FE7-42C0-89ED-3A4FF5588C65}"/>
              </a:ext>
            </a:extLst>
          </p:cNvPr>
          <p:cNvGraphicFramePr>
            <a:graphicFrameLocks noChangeAspect="1"/>
          </p:cNvGraphicFramePr>
          <p:nvPr/>
        </p:nvGraphicFramePr>
        <p:xfrm>
          <a:off x="3719513" y="2420939"/>
          <a:ext cx="2089150" cy="973137"/>
        </p:xfrm>
        <a:graphic>
          <a:graphicData uri="http://schemas.openxmlformats.org/presentationml/2006/ole">
            <mc:AlternateContent xmlns:mc="http://schemas.openxmlformats.org/markup-compatibility/2006">
              <mc:Choice xmlns:v="urn:schemas-microsoft-com:vml" Requires="v">
                <p:oleObj name="Equation" r:id="rId10" imgW="837836" imgH="393529" progId="Equation.DSMT4">
                  <p:embed/>
                </p:oleObj>
              </mc:Choice>
              <mc:Fallback>
                <p:oleObj name="Equation" r:id="rId10" imgW="837836" imgH="393529" progId="Equation.DSMT4">
                  <p:embed/>
                  <p:pic>
                    <p:nvPicPr>
                      <p:cNvPr id="308236" name="Object 12">
                        <a:extLst>
                          <a:ext uri="{FF2B5EF4-FFF2-40B4-BE49-F238E27FC236}">
                            <a16:creationId xmlns:a16="http://schemas.microsoft.com/office/drawing/2014/main" id="{87210DE5-6FE7-42C0-89ED-3A4FF5588C6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19513" y="2420939"/>
                        <a:ext cx="2089150" cy="973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8238" name="Object 14">
            <a:extLst>
              <a:ext uri="{FF2B5EF4-FFF2-40B4-BE49-F238E27FC236}">
                <a16:creationId xmlns:a16="http://schemas.microsoft.com/office/drawing/2014/main" id="{0C42AE0D-9FE9-4345-BB3C-16C41E667E82}"/>
              </a:ext>
            </a:extLst>
          </p:cNvPr>
          <p:cNvGraphicFramePr>
            <a:graphicFrameLocks noChangeAspect="1"/>
          </p:cNvGraphicFramePr>
          <p:nvPr/>
        </p:nvGraphicFramePr>
        <p:xfrm>
          <a:off x="2890839" y="3357563"/>
          <a:ext cx="2016125" cy="1041400"/>
        </p:xfrm>
        <a:graphic>
          <a:graphicData uri="http://schemas.openxmlformats.org/presentationml/2006/ole">
            <mc:AlternateContent xmlns:mc="http://schemas.openxmlformats.org/markup-compatibility/2006">
              <mc:Choice xmlns:v="urn:schemas-microsoft-com:vml" Requires="v">
                <p:oleObj name="Equation" r:id="rId12" imgW="863225" imgH="444307" progId="Equation.DSMT4">
                  <p:embed/>
                </p:oleObj>
              </mc:Choice>
              <mc:Fallback>
                <p:oleObj name="Equation" r:id="rId12" imgW="863225" imgH="444307" progId="Equation.DSMT4">
                  <p:embed/>
                  <p:pic>
                    <p:nvPicPr>
                      <p:cNvPr id="308238" name="Object 14">
                        <a:extLst>
                          <a:ext uri="{FF2B5EF4-FFF2-40B4-BE49-F238E27FC236}">
                            <a16:creationId xmlns:a16="http://schemas.microsoft.com/office/drawing/2014/main" id="{0C42AE0D-9FE9-4345-BB3C-16C41E667E8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90839" y="3357563"/>
                        <a:ext cx="2016125" cy="1041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8240" name="Object 16">
            <a:extLst>
              <a:ext uri="{FF2B5EF4-FFF2-40B4-BE49-F238E27FC236}">
                <a16:creationId xmlns:a16="http://schemas.microsoft.com/office/drawing/2014/main" id="{348D9CE9-0DD9-4E18-94CF-5B5D33A892B7}"/>
              </a:ext>
            </a:extLst>
          </p:cNvPr>
          <p:cNvGraphicFramePr>
            <a:graphicFrameLocks noChangeAspect="1"/>
          </p:cNvGraphicFramePr>
          <p:nvPr/>
        </p:nvGraphicFramePr>
        <p:xfrm>
          <a:off x="5556251" y="3502026"/>
          <a:ext cx="2555875" cy="600075"/>
        </p:xfrm>
        <a:graphic>
          <a:graphicData uri="http://schemas.openxmlformats.org/presentationml/2006/ole">
            <mc:AlternateContent xmlns:mc="http://schemas.openxmlformats.org/markup-compatibility/2006">
              <mc:Choice xmlns:v="urn:schemas-microsoft-com:vml" Requires="v">
                <p:oleObj name="Equation" r:id="rId14" imgW="1091726" imgH="253890" progId="Equation.DSMT4">
                  <p:embed/>
                </p:oleObj>
              </mc:Choice>
              <mc:Fallback>
                <p:oleObj name="Equation" r:id="rId14" imgW="1091726" imgH="253890" progId="Equation.DSMT4">
                  <p:embed/>
                  <p:pic>
                    <p:nvPicPr>
                      <p:cNvPr id="308240" name="Object 16">
                        <a:extLst>
                          <a:ext uri="{FF2B5EF4-FFF2-40B4-BE49-F238E27FC236}">
                            <a16:creationId xmlns:a16="http://schemas.microsoft.com/office/drawing/2014/main" id="{348D9CE9-0DD9-4E18-94CF-5B5D33A892B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556251" y="3502026"/>
                        <a:ext cx="2555875" cy="600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8243" name="Rectangle 19">
            <a:extLst>
              <a:ext uri="{FF2B5EF4-FFF2-40B4-BE49-F238E27FC236}">
                <a16:creationId xmlns:a16="http://schemas.microsoft.com/office/drawing/2014/main" id="{FBC262A0-769A-49F0-A406-3D2438B9CD0B}"/>
              </a:ext>
            </a:extLst>
          </p:cNvPr>
          <p:cNvSpPr>
            <a:spLocks noChangeArrowheads="1"/>
          </p:cNvSpPr>
          <p:nvPr/>
        </p:nvSpPr>
        <p:spPr bwMode="auto">
          <a:xfrm>
            <a:off x="2782888" y="4435983"/>
            <a:ext cx="223651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kumimoji="1" lang="zh-CN" altLang="en-US" sz="3200">
                <a:latin typeface="Times New Roman" panose="02020603050405020304" pitchFamily="18" charset="0"/>
                <a:cs typeface="Times New Roman" panose="02020603050405020304" pitchFamily="18" charset="0"/>
              </a:rPr>
              <a:t>光线轨迹为</a:t>
            </a:r>
            <a:endParaRPr kumimoji="1" lang="zh-CN" altLang="en-US" sz="3200">
              <a:latin typeface="Times New Roman" panose="02020603050405020304" pitchFamily="18" charset="0"/>
            </a:endParaRPr>
          </a:p>
        </p:txBody>
      </p:sp>
      <p:graphicFrame>
        <p:nvGraphicFramePr>
          <p:cNvPr id="308242" name="Object 18">
            <a:extLst>
              <a:ext uri="{FF2B5EF4-FFF2-40B4-BE49-F238E27FC236}">
                <a16:creationId xmlns:a16="http://schemas.microsoft.com/office/drawing/2014/main" id="{8E28C006-FE89-47C6-89B1-83120013BDD8}"/>
              </a:ext>
            </a:extLst>
          </p:cNvPr>
          <p:cNvGraphicFramePr>
            <a:graphicFrameLocks noChangeAspect="1"/>
          </p:cNvGraphicFramePr>
          <p:nvPr/>
        </p:nvGraphicFramePr>
        <p:xfrm>
          <a:off x="5375276" y="4149726"/>
          <a:ext cx="1584325" cy="1101725"/>
        </p:xfrm>
        <a:graphic>
          <a:graphicData uri="http://schemas.openxmlformats.org/presentationml/2006/ole">
            <mc:AlternateContent xmlns:mc="http://schemas.openxmlformats.org/markup-compatibility/2006">
              <mc:Choice xmlns:v="urn:schemas-microsoft-com:vml" Requires="v">
                <p:oleObj name="Equation" r:id="rId16" imgW="558558" imgH="393529" progId="Equation.DSMT4">
                  <p:embed/>
                </p:oleObj>
              </mc:Choice>
              <mc:Fallback>
                <p:oleObj name="Equation" r:id="rId16" imgW="558558" imgH="393529" progId="Equation.DSMT4">
                  <p:embed/>
                  <p:pic>
                    <p:nvPicPr>
                      <p:cNvPr id="308242" name="Object 18">
                        <a:extLst>
                          <a:ext uri="{FF2B5EF4-FFF2-40B4-BE49-F238E27FC236}">
                            <a16:creationId xmlns:a16="http://schemas.microsoft.com/office/drawing/2014/main" id="{8E28C006-FE89-47C6-89B1-83120013BDD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375276" y="4149726"/>
                        <a:ext cx="1584325" cy="1101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8244" name="Rectangle 20">
            <a:extLst>
              <a:ext uri="{FF2B5EF4-FFF2-40B4-BE49-F238E27FC236}">
                <a16:creationId xmlns:a16="http://schemas.microsoft.com/office/drawing/2014/main" id="{C5ACB4DD-BAB4-41E6-BCA0-7693B68565C6}"/>
              </a:ext>
            </a:extLst>
          </p:cNvPr>
          <p:cNvSpPr>
            <a:spLocks noChangeArrowheads="1"/>
          </p:cNvSpPr>
          <p:nvPr/>
        </p:nvSpPr>
        <p:spPr bwMode="auto">
          <a:xfrm>
            <a:off x="5353050" y="3548064"/>
            <a:ext cx="14859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endParaRPr kumimoji="1" lang="en-US" altLang="zh-CN" sz="1000">
              <a:latin typeface="Times New Roman" panose="02020603050405020304" pitchFamily="18" charset="0"/>
              <a:cs typeface="Times New Roman" panose="02020603050405020304" pitchFamily="18" charset="0"/>
            </a:endParaRPr>
          </a:p>
          <a:p>
            <a:pPr algn="l" eaLnBrk="0" hangingPunct="0"/>
            <a:r>
              <a:rPr kumimoji="1" lang="en-US" altLang="zh-CN" sz="1000">
                <a:latin typeface="Times New Roman" panose="02020603050405020304" pitchFamily="18" charset="0"/>
                <a:cs typeface="Times New Roman" panose="02020603050405020304" pitchFamily="18" charset="0"/>
              </a:rPr>
              <a:t>                                         </a:t>
            </a:r>
            <a:endParaRPr kumimoji="1" lang="en-US" altLang="zh-CN" sz="2400">
              <a:latin typeface="Times New Roman" panose="02020603050405020304" pitchFamily="18" charset="0"/>
            </a:endParaRPr>
          </a:p>
        </p:txBody>
      </p:sp>
      <p:graphicFrame>
        <p:nvGraphicFramePr>
          <p:cNvPr id="308245" name="Object 21">
            <a:extLst>
              <a:ext uri="{FF2B5EF4-FFF2-40B4-BE49-F238E27FC236}">
                <a16:creationId xmlns:a16="http://schemas.microsoft.com/office/drawing/2014/main" id="{D6F5ED8C-8E7F-4920-8D3C-A6D308AC420F}"/>
              </a:ext>
            </a:extLst>
          </p:cNvPr>
          <p:cNvGraphicFramePr>
            <a:graphicFrameLocks noChangeAspect="1"/>
          </p:cNvGraphicFramePr>
          <p:nvPr/>
        </p:nvGraphicFramePr>
        <p:xfrm>
          <a:off x="6816725" y="5013326"/>
          <a:ext cx="2916238" cy="1000125"/>
        </p:xfrm>
        <a:graphic>
          <a:graphicData uri="http://schemas.openxmlformats.org/presentationml/2006/ole">
            <mc:AlternateContent xmlns:mc="http://schemas.openxmlformats.org/markup-compatibility/2006">
              <mc:Choice xmlns:v="urn:schemas-microsoft-com:vml" Requires="v">
                <p:oleObj name="Equation" r:id="rId18" imgW="1307532" imgH="444307" progId="Equation.DSMT4">
                  <p:embed/>
                </p:oleObj>
              </mc:Choice>
              <mc:Fallback>
                <p:oleObj name="Equation" r:id="rId18" imgW="1307532" imgH="444307" progId="Equation.DSMT4">
                  <p:embed/>
                  <p:pic>
                    <p:nvPicPr>
                      <p:cNvPr id="308245" name="Object 21">
                        <a:extLst>
                          <a:ext uri="{FF2B5EF4-FFF2-40B4-BE49-F238E27FC236}">
                            <a16:creationId xmlns:a16="http://schemas.microsoft.com/office/drawing/2014/main" id="{D6F5ED8C-8E7F-4920-8D3C-A6D308AC420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816725" y="5013326"/>
                        <a:ext cx="2916238" cy="1000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8247" name="Object 23">
            <a:extLst>
              <a:ext uri="{FF2B5EF4-FFF2-40B4-BE49-F238E27FC236}">
                <a16:creationId xmlns:a16="http://schemas.microsoft.com/office/drawing/2014/main" id="{6C2F1700-B57A-4ACA-8A27-0F49396E19B2}"/>
              </a:ext>
            </a:extLst>
          </p:cNvPr>
          <p:cNvGraphicFramePr>
            <a:graphicFrameLocks noChangeAspect="1"/>
          </p:cNvGraphicFramePr>
          <p:nvPr/>
        </p:nvGraphicFramePr>
        <p:xfrm>
          <a:off x="8832851" y="3573464"/>
          <a:ext cx="900113" cy="427037"/>
        </p:xfrm>
        <a:graphic>
          <a:graphicData uri="http://schemas.openxmlformats.org/presentationml/2006/ole">
            <mc:AlternateContent xmlns:mc="http://schemas.openxmlformats.org/markup-compatibility/2006">
              <mc:Choice xmlns:v="urn:schemas-microsoft-com:vml" Requires="v">
                <p:oleObj name="Equation" r:id="rId20" imgW="380670" imgH="177646" progId="Equation.DSMT4">
                  <p:embed/>
                </p:oleObj>
              </mc:Choice>
              <mc:Fallback>
                <p:oleObj name="Equation" r:id="rId20" imgW="380670" imgH="177646" progId="Equation.DSMT4">
                  <p:embed/>
                  <p:pic>
                    <p:nvPicPr>
                      <p:cNvPr id="308247" name="Object 23">
                        <a:extLst>
                          <a:ext uri="{FF2B5EF4-FFF2-40B4-BE49-F238E27FC236}">
                            <a16:creationId xmlns:a16="http://schemas.microsoft.com/office/drawing/2014/main" id="{6C2F1700-B57A-4ACA-8A27-0F49396E19B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832851" y="3573464"/>
                        <a:ext cx="900113" cy="427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08275" name="Group 51">
            <a:extLst>
              <a:ext uri="{FF2B5EF4-FFF2-40B4-BE49-F238E27FC236}">
                <a16:creationId xmlns:a16="http://schemas.microsoft.com/office/drawing/2014/main" id="{5C6D4A51-EE79-403E-9A45-277D52C4367B}"/>
              </a:ext>
            </a:extLst>
          </p:cNvPr>
          <p:cNvGrpSpPr>
            <a:grpSpLocks/>
          </p:cNvGrpSpPr>
          <p:nvPr/>
        </p:nvGrpSpPr>
        <p:grpSpPr bwMode="auto">
          <a:xfrm>
            <a:off x="1524001" y="4868863"/>
            <a:ext cx="5146675" cy="1439862"/>
            <a:chOff x="1066" y="1933"/>
            <a:chExt cx="3816" cy="1190"/>
          </a:xfrm>
        </p:grpSpPr>
        <p:sp>
          <p:nvSpPr>
            <p:cNvPr id="308276" name="Line 52">
              <a:extLst>
                <a:ext uri="{FF2B5EF4-FFF2-40B4-BE49-F238E27FC236}">
                  <a16:creationId xmlns:a16="http://schemas.microsoft.com/office/drawing/2014/main" id="{3E772BD4-DED0-4894-A076-E2F298F9D548}"/>
                </a:ext>
              </a:extLst>
            </p:cNvPr>
            <p:cNvSpPr>
              <a:spLocks noChangeShapeType="1"/>
            </p:cNvSpPr>
            <p:nvPr/>
          </p:nvSpPr>
          <p:spPr bwMode="auto">
            <a:xfrm flipV="1">
              <a:off x="1292" y="1933"/>
              <a:ext cx="0" cy="8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8277" name="Line 53">
              <a:extLst>
                <a:ext uri="{FF2B5EF4-FFF2-40B4-BE49-F238E27FC236}">
                  <a16:creationId xmlns:a16="http://schemas.microsoft.com/office/drawing/2014/main" id="{7A19C541-BBA7-4C66-846C-061976BFDF10}"/>
                </a:ext>
              </a:extLst>
            </p:cNvPr>
            <p:cNvSpPr>
              <a:spLocks noChangeShapeType="1"/>
            </p:cNvSpPr>
            <p:nvPr/>
          </p:nvSpPr>
          <p:spPr bwMode="auto">
            <a:xfrm>
              <a:off x="1292" y="2795"/>
              <a:ext cx="331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8278" name="Arc 54">
              <a:extLst>
                <a:ext uri="{FF2B5EF4-FFF2-40B4-BE49-F238E27FC236}">
                  <a16:creationId xmlns:a16="http://schemas.microsoft.com/office/drawing/2014/main" id="{FC733A2F-C857-4472-8C5C-B17AF1781BBF}"/>
                </a:ext>
              </a:extLst>
            </p:cNvPr>
            <p:cNvSpPr>
              <a:spLocks/>
            </p:cNvSpPr>
            <p:nvPr/>
          </p:nvSpPr>
          <p:spPr bwMode="auto">
            <a:xfrm>
              <a:off x="1292" y="1933"/>
              <a:ext cx="3040" cy="848"/>
            </a:xfrm>
            <a:custGeom>
              <a:avLst/>
              <a:gdLst>
                <a:gd name="G0" fmla="+- 675 0 0"/>
                <a:gd name="G1" fmla="+- 0 0 0"/>
                <a:gd name="G2" fmla="+- 21600 0 0"/>
                <a:gd name="T0" fmla="*/ 21517 w 21517"/>
                <a:gd name="T1" fmla="*/ 5673 h 21600"/>
                <a:gd name="T2" fmla="*/ 0 w 21517"/>
                <a:gd name="T3" fmla="*/ 21589 h 21600"/>
                <a:gd name="T4" fmla="*/ 675 w 21517"/>
                <a:gd name="T5" fmla="*/ 0 h 21600"/>
              </a:gdLst>
              <a:ahLst/>
              <a:cxnLst>
                <a:cxn ang="0">
                  <a:pos x="T0" y="T1"/>
                </a:cxn>
                <a:cxn ang="0">
                  <a:pos x="T2" y="T3"/>
                </a:cxn>
                <a:cxn ang="0">
                  <a:pos x="T4" y="T5"/>
                </a:cxn>
              </a:cxnLst>
              <a:rect l="0" t="0" r="r" b="b"/>
              <a:pathLst>
                <a:path w="21517" h="21600" fill="none" extrusionOk="0">
                  <a:moveTo>
                    <a:pt x="21516" y="5672"/>
                  </a:moveTo>
                  <a:cubicBezTo>
                    <a:pt x="18957" y="15075"/>
                    <a:pt x="10419" y="21600"/>
                    <a:pt x="675" y="21600"/>
                  </a:cubicBezTo>
                  <a:cubicBezTo>
                    <a:pt x="449" y="21600"/>
                    <a:pt x="224" y="21596"/>
                    <a:pt x="-1" y="21589"/>
                  </a:cubicBezTo>
                </a:path>
                <a:path w="21517" h="21600" stroke="0" extrusionOk="0">
                  <a:moveTo>
                    <a:pt x="21516" y="5672"/>
                  </a:moveTo>
                  <a:cubicBezTo>
                    <a:pt x="18957" y="15075"/>
                    <a:pt x="10419" y="21600"/>
                    <a:pt x="675" y="21600"/>
                  </a:cubicBezTo>
                  <a:cubicBezTo>
                    <a:pt x="449" y="21600"/>
                    <a:pt x="224" y="21596"/>
                    <a:pt x="-1" y="21589"/>
                  </a:cubicBezTo>
                  <a:lnTo>
                    <a:pt x="675" y="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79" name="Line 55">
              <a:extLst>
                <a:ext uri="{FF2B5EF4-FFF2-40B4-BE49-F238E27FC236}">
                  <a16:creationId xmlns:a16="http://schemas.microsoft.com/office/drawing/2014/main" id="{C58AA7D3-DFD0-4F88-A9B7-56DB16967ED2}"/>
                </a:ext>
              </a:extLst>
            </p:cNvPr>
            <p:cNvSpPr>
              <a:spLocks noChangeShapeType="1"/>
            </p:cNvSpPr>
            <p:nvPr/>
          </p:nvSpPr>
          <p:spPr bwMode="auto">
            <a:xfrm>
              <a:off x="1292" y="2704"/>
              <a:ext cx="3221"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8280" name="Line 56">
              <a:extLst>
                <a:ext uri="{FF2B5EF4-FFF2-40B4-BE49-F238E27FC236}">
                  <a16:creationId xmlns:a16="http://schemas.microsoft.com/office/drawing/2014/main" id="{55C15BA2-6930-40C5-B3E9-E6A9FD94F621}"/>
                </a:ext>
              </a:extLst>
            </p:cNvPr>
            <p:cNvSpPr>
              <a:spLocks noChangeShapeType="1"/>
            </p:cNvSpPr>
            <p:nvPr/>
          </p:nvSpPr>
          <p:spPr bwMode="auto">
            <a:xfrm>
              <a:off x="1292" y="2614"/>
              <a:ext cx="3221"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8281" name="Line 57">
              <a:extLst>
                <a:ext uri="{FF2B5EF4-FFF2-40B4-BE49-F238E27FC236}">
                  <a16:creationId xmlns:a16="http://schemas.microsoft.com/office/drawing/2014/main" id="{C1544840-6C71-4CC7-9FA4-49311A2546F9}"/>
                </a:ext>
              </a:extLst>
            </p:cNvPr>
            <p:cNvSpPr>
              <a:spLocks noChangeShapeType="1"/>
            </p:cNvSpPr>
            <p:nvPr/>
          </p:nvSpPr>
          <p:spPr bwMode="auto">
            <a:xfrm>
              <a:off x="1292" y="2523"/>
              <a:ext cx="3221"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8282" name="Line 58">
              <a:extLst>
                <a:ext uri="{FF2B5EF4-FFF2-40B4-BE49-F238E27FC236}">
                  <a16:creationId xmlns:a16="http://schemas.microsoft.com/office/drawing/2014/main" id="{2C9D4840-E146-49B7-B387-670082005BF0}"/>
                </a:ext>
              </a:extLst>
            </p:cNvPr>
            <p:cNvSpPr>
              <a:spLocks noChangeShapeType="1"/>
            </p:cNvSpPr>
            <p:nvPr/>
          </p:nvSpPr>
          <p:spPr bwMode="auto">
            <a:xfrm>
              <a:off x="1292" y="2432"/>
              <a:ext cx="3221"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8283" name="Line 59">
              <a:extLst>
                <a:ext uri="{FF2B5EF4-FFF2-40B4-BE49-F238E27FC236}">
                  <a16:creationId xmlns:a16="http://schemas.microsoft.com/office/drawing/2014/main" id="{24A55A9B-61DE-41D2-821C-4F54815F1900}"/>
                </a:ext>
              </a:extLst>
            </p:cNvPr>
            <p:cNvSpPr>
              <a:spLocks noChangeShapeType="1"/>
            </p:cNvSpPr>
            <p:nvPr/>
          </p:nvSpPr>
          <p:spPr bwMode="auto">
            <a:xfrm>
              <a:off x="1292" y="2342"/>
              <a:ext cx="3221"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8284" name="Line 60">
              <a:extLst>
                <a:ext uri="{FF2B5EF4-FFF2-40B4-BE49-F238E27FC236}">
                  <a16:creationId xmlns:a16="http://schemas.microsoft.com/office/drawing/2014/main" id="{7ED7D5FE-2117-4224-B3AE-4A3B05FCD4AE}"/>
                </a:ext>
              </a:extLst>
            </p:cNvPr>
            <p:cNvSpPr>
              <a:spLocks noChangeShapeType="1"/>
            </p:cNvSpPr>
            <p:nvPr/>
          </p:nvSpPr>
          <p:spPr bwMode="auto">
            <a:xfrm>
              <a:off x="1292" y="2251"/>
              <a:ext cx="3221"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08285" name="Object 61">
              <a:extLst>
                <a:ext uri="{FF2B5EF4-FFF2-40B4-BE49-F238E27FC236}">
                  <a16:creationId xmlns:a16="http://schemas.microsoft.com/office/drawing/2014/main" id="{75CB2376-D3C6-4432-BA0F-6B74278495B8}"/>
                </a:ext>
              </a:extLst>
            </p:cNvPr>
            <p:cNvGraphicFramePr>
              <a:graphicFrameLocks noChangeAspect="1"/>
            </p:cNvGraphicFramePr>
            <p:nvPr/>
          </p:nvGraphicFramePr>
          <p:xfrm>
            <a:off x="4688" y="2696"/>
            <a:ext cx="194" cy="213"/>
          </p:xfrm>
          <a:graphic>
            <a:graphicData uri="http://schemas.openxmlformats.org/presentationml/2006/ole">
              <mc:AlternateContent xmlns:mc="http://schemas.openxmlformats.org/markup-compatibility/2006">
                <mc:Choice xmlns:v="urn:schemas-microsoft-com:vml" Requires="v">
                  <p:oleObj name="Equation" r:id="rId22" imgW="126720" imgH="139680" progId="Equation.DSMT4">
                    <p:embed/>
                  </p:oleObj>
                </mc:Choice>
                <mc:Fallback>
                  <p:oleObj name="Equation" r:id="rId22" imgW="126720" imgH="139680" progId="Equation.DSMT4">
                    <p:embed/>
                    <p:pic>
                      <p:nvPicPr>
                        <p:cNvPr id="308285" name="Object 61">
                          <a:extLst>
                            <a:ext uri="{FF2B5EF4-FFF2-40B4-BE49-F238E27FC236}">
                              <a16:creationId xmlns:a16="http://schemas.microsoft.com/office/drawing/2014/main" id="{75CB2376-D3C6-4432-BA0F-6B74278495B8}"/>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688" y="2696"/>
                          <a:ext cx="194"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8286" name="Object 62">
              <a:extLst>
                <a:ext uri="{FF2B5EF4-FFF2-40B4-BE49-F238E27FC236}">
                  <a16:creationId xmlns:a16="http://schemas.microsoft.com/office/drawing/2014/main" id="{BEAB55BC-05CD-4F94-9521-F214641EF067}"/>
                </a:ext>
              </a:extLst>
            </p:cNvPr>
            <p:cNvGraphicFramePr>
              <a:graphicFrameLocks noChangeAspect="1"/>
            </p:cNvGraphicFramePr>
            <p:nvPr/>
          </p:nvGraphicFramePr>
          <p:xfrm>
            <a:off x="1338" y="1933"/>
            <a:ext cx="213" cy="252"/>
          </p:xfrm>
          <a:graphic>
            <a:graphicData uri="http://schemas.openxmlformats.org/presentationml/2006/ole">
              <mc:AlternateContent xmlns:mc="http://schemas.openxmlformats.org/markup-compatibility/2006">
                <mc:Choice xmlns:v="urn:schemas-microsoft-com:vml" Requires="v">
                  <p:oleObj name="Equation" r:id="rId24" imgW="139680" imgH="164880" progId="Equation.DSMT4">
                    <p:embed/>
                  </p:oleObj>
                </mc:Choice>
                <mc:Fallback>
                  <p:oleObj name="Equation" r:id="rId24" imgW="139680" imgH="164880" progId="Equation.DSMT4">
                    <p:embed/>
                    <p:pic>
                      <p:nvPicPr>
                        <p:cNvPr id="308286" name="Object 62">
                          <a:extLst>
                            <a:ext uri="{FF2B5EF4-FFF2-40B4-BE49-F238E27FC236}">
                              <a16:creationId xmlns:a16="http://schemas.microsoft.com/office/drawing/2014/main" id="{BEAB55BC-05CD-4F94-9521-F214641EF06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338" y="1933"/>
                          <a:ext cx="213"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8287" name="Object 63">
              <a:extLst>
                <a:ext uri="{FF2B5EF4-FFF2-40B4-BE49-F238E27FC236}">
                  <a16:creationId xmlns:a16="http://schemas.microsoft.com/office/drawing/2014/main" id="{6E09FBBB-A704-4406-BECA-DB1C6E5EAC0F}"/>
                </a:ext>
              </a:extLst>
            </p:cNvPr>
            <p:cNvGraphicFramePr>
              <a:graphicFrameLocks noChangeAspect="1"/>
            </p:cNvGraphicFramePr>
            <p:nvPr/>
          </p:nvGraphicFramePr>
          <p:xfrm>
            <a:off x="1066" y="2659"/>
            <a:ext cx="234" cy="272"/>
          </p:xfrm>
          <a:graphic>
            <a:graphicData uri="http://schemas.openxmlformats.org/presentationml/2006/ole">
              <mc:AlternateContent xmlns:mc="http://schemas.openxmlformats.org/markup-compatibility/2006">
                <mc:Choice xmlns:v="urn:schemas-microsoft-com:vml" Requires="v">
                  <p:oleObj name="Equation" r:id="rId26" imgW="152280" imgH="177480" progId="Equation.DSMT4">
                    <p:embed/>
                  </p:oleObj>
                </mc:Choice>
                <mc:Fallback>
                  <p:oleObj name="Equation" r:id="rId26" imgW="152280" imgH="177480" progId="Equation.DSMT4">
                    <p:embed/>
                    <p:pic>
                      <p:nvPicPr>
                        <p:cNvPr id="308287" name="Object 63">
                          <a:extLst>
                            <a:ext uri="{FF2B5EF4-FFF2-40B4-BE49-F238E27FC236}">
                              <a16:creationId xmlns:a16="http://schemas.microsoft.com/office/drawing/2014/main" id="{6E09FBBB-A704-4406-BECA-DB1C6E5EAC0F}"/>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066" y="2659"/>
                          <a:ext cx="234"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8288" name="Line 64">
              <a:extLst>
                <a:ext uri="{FF2B5EF4-FFF2-40B4-BE49-F238E27FC236}">
                  <a16:creationId xmlns:a16="http://schemas.microsoft.com/office/drawing/2014/main" id="{D93EB040-DE13-4B74-B412-E434CF7F4F12}"/>
                </a:ext>
              </a:extLst>
            </p:cNvPr>
            <p:cNvSpPr>
              <a:spLocks noChangeShapeType="1"/>
            </p:cNvSpPr>
            <p:nvPr/>
          </p:nvSpPr>
          <p:spPr bwMode="auto">
            <a:xfrm>
              <a:off x="4195" y="2341"/>
              <a:ext cx="0" cy="182"/>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08289" name="Object 65">
              <a:extLst>
                <a:ext uri="{FF2B5EF4-FFF2-40B4-BE49-F238E27FC236}">
                  <a16:creationId xmlns:a16="http://schemas.microsoft.com/office/drawing/2014/main" id="{B9CC93E9-2889-4124-AA72-6D6DEF63999C}"/>
                </a:ext>
              </a:extLst>
            </p:cNvPr>
            <p:cNvGraphicFramePr>
              <a:graphicFrameLocks noChangeAspect="1"/>
            </p:cNvGraphicFramePr>
            <p:nvPr/>
          </p:nvGraphicFramePr>
          <p:xfrm>
            <a:off x="4275" y="2432"/>
            <a:ext cx="193" cy="179"/>
          </p:xfrm>
          <a:graphic>
            <a:graphicData uri="http://schemas.openxmlformats.org/presentationml/2006/ole">
              <mc:AlternateContent xmlns:mc="http://schemas.openxmlformats.org/markup-compatibility/2006">
                <mc:Choice xmlns:v="urn:schemas-microsoft-com:vml" Requires="v">
                  <p:oleObj name="Equation" r:id="rId28" imgW="177480" imgH="164880" progId="Equation.DSMT4">
                    <p:embed/>
                  </p:oleObj>
                </mc:Choice>
                <mc:Fallback>
                  <p:oleObj name="Equation" r:id="rId28" imgW="177480" imgH="164880" progId="Equation.DSMT4">
                    <p:embed/>
                    <p:pic>
                      <p:nvPicPr>
                        <p:cNvPr id="308289" name="Object 65">
                          <a:extLst>
                            <a:ext uri="{FF2B5EF4-FFF2-40B4-BE49-F238E27FC236}">
                              <a16:creationId xmlns:a16="http://schemas.microsoft.com/office/drawing/2014/main" id="{B9CC93E9-2889-4124-AA72-6D6DEF63999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275" y="2432"/>
                          <a:ext cx="193" cy="179"/>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8290" name="Object 66">
              <a:extLst>
                <a:ext uri="{FF2B5EF4-FFF2-40B4-BE49-F238E27FC236}">
                  <a16:creationId xmlns:a16="http://schemas.microsoft.com/office/drawing/2014/main" id="{9CBDBCA7-D4B1-4AC5-A700-519388BFA94E}"/>
                </a:ext>
              </a:extLst>
            </p:cNvPr>
            <p:cNvGraphicFramePr>
              <a:graphicFrameLocks noChangeAspect="1"/>
            </p:cNvGraphicFramePr>
            <p:nvPr/>
          </p:nvGraphicFramePr>
          <p:xfrm>
            <a:off x="2653" y="2931"/>
            <a:ext cx="152" cy="192"/>
          </p:xfrm>
          <a:graphic>
            <a:graphicData uri="http://schemas.openxmlformats.org/presentationml/2006/ole">
              <mc:AlternateContent xmlns:mc="http://schemas.openxmlformats.org/markup-compatibility/2006">
                <mc:Choice xmlns:v="urn:schemas-microsoft-com:vml" Requires="v">
                  <p:oleObj name="Equation" r:id="rId30" imgW="139680" imgH="177480" progId="Equation.DSMT4">
                    <p:embed/>
                  </p:oleObj>
                </mc:Choice>
                <mc:Fallback>
                  <p:oleObj name="Equation" r:id="rId30" imgW="139680" imgH="177480" progId="Equation.DSMT4">
                    <p:embed/>
                    <p:pic>
                      <p:nvPicPr>
                        <p:cNvPr id="308290" name="Object 66">
                          <a:extLst>
                            <a:ext uri="{FF2B5EF4-FFF2-40B4-BE49-F238E27FC236}">
                              <a16:creationId xmlns:a16="http://schemas.microsoft.com/office/drawing/2014/main" id="{9CBDBCA7-D4B1-4AC5-A700-519388BFA94E}"/>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653" y="2931"/>
                          <a:ext cx="15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8291" name="Line 67">
              <a:extLst>
                <a:ext uri="{FF2B5EF4-FFF2-40B4-BE49-F238E27FC236}">
                  <a16:creationId xmlns:a16="http://schemas.microsoft.com/office/drawing/2014/main" id="{AF746131-156B-48AC-9D4B-354568F73C13}"/>
                </a:ext>
              </a:extLst>
            </p:cNvPr>
            <p:cNvSpPr>
              <a:spLocks noChangeShapeType="1"/>
            </p:cNvSpPr>
            <p:nvPr/>
          </p:nvSpPr>
          <p:spPr bwMode="auto">
            <a:xfrm>
              <a:off x="1292" y="2795"/>
              <a:ext cx="0" cy="2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8292" name="Line 68">
              <a:extLst>
                <a:ext uri="{FF2B5EF4-FFF2-40B4-BE49-F238E27FC236}">
                  <a16:creationId xmlns:a16="http://schemas.microsoft.com/office/drawing/2014/main" id="{E3A05B7D-D8AC-4FE8-BA99-699BE624DD31}"/>
                </a:ext>
              </a:extLst>
            </p:cNvPr>
            <p:cNvSpPr>
              <a:spLocks noChangeShapeType="1"/>
            </p:cNvSpPr>
            <p:nvPr/>
          </p:nvSpPr>
          <p:spPr bwMode="auto">
            <a:xfrm>
              <a:off x="4195" y="2795"/>
              <a:ext cx="0" cy="2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8293" name="Line 69">
              <a:extLst>
                <a:ext uri="{FF2B5EF4-FFF2-40B4-BE49-F238E27FC236}">
                  <a16:creationId xmlns:a16="http://schemas.microsoft.com/office/drawing/2014/main" id="{02F5CF30-5181-4887-A2B2-B4773E54A2BD}"/>
                </a:ext>
              </a:extLst>
            </p:cNvPr>
            <p:cNvSpPr>
              <a:spLocks noChangeShapeType="1"/>
            </p:cNvSpPr>
            <p:nvPr/>
          </p:nvSpPr>
          <p:spPr bwMode="auto">
            <a:xfrm>
              <a:off x="1292" y="2931"/>
              <a:ext cx="2903" cy="0"/>
            </a:xfrm>
            <a:prstGeom prst="line">
              <a:avLst/>
            </a:prstGeom>
            <a:noFill/>
            <a:ln w="9525">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8294" name="Oval 70">
              <a:extLst>
                <a:ext uri="{FF2B5EF4-FFF2-40B4-BE49-F238E27FC236}">
                  <a16:creationId xmlns:a16="http://schemas.microsoft.com/office/drawing/2014/main" id="{FCA11539-A194-4532-B949-EA597DD1624B}"/>
                </a:ext>
              </a:extLst>
            </p:cNvPr>
            <p:cNvSpPr>
              <a:spLocks noChangeArrowheads="1"/>
            </p:cNvSpPr>
            <p:nvPr/>
          </p:nvSpPr>
          <p:spPr bwMode="auto">
            <a:xfrm>
              <a:off x="4114" y="219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95" name="Line 71">
              <a:extLst>
                <a:ext uri="{FF2B5EF4-FFF2-40B4-BE49-F238E27FC236}">
                  <a16:creationId xmlns:a16="http://schemas.microsoft.com/office/drawing/2014/main" id="{2EBCE47D-8697-41D6-BF70-4D1EFFA7ACD6}"/>
                </a:ext>
              </a:extLst>
            </p:cNvPr>
            <p:cNvSpPr>
              <a:spLocks noChangeShapeType="1"/>
            </p:cNvSpPr>
            <p:nvPr/>
          </p:nvSpPr>
          <p:spPr bwMode="auto">
            <a:xfrm flipH="1">
              <a:off x="4105" y="2523"/>
              <a:ext cx="90" cy="272"/>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8296" name="Line 72">
              <a:extLst>
                <a:ext uri="{FF2B5EF4-FFF2-40B4-BE49-F238E27FC236}">
                  <a16:creationId xmlns:a16="http://schemas.microsoft.com/office/drawing/2014/main" id="{D2744619-BE4C-45E1-A44E-0392F76F63AE}"/>
                </a:ext>
              </a:extLst>
            </p:cNvPr>
            <p:cNvSpPr>
              <a:spLocks noChangeShapeType="1"/>
            </p:cNvSpPr>
            <p:nvPr/>
          </p:nvSpPr>
          <p:spPr bwMode="auto">
            <a:xfrm>
              <a:off x="4195" y="2523"/>
              <a:ext cx="91" cy="272"/>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8297" name="Line 73">
              <a:extLst>
                <a:ext uri="{FF2B5EF4-FFF2-40B4-BE49-F238E27FC236}">
                  <a16:creationId xmlns:a16="http://schemas.microsoft.com/office/drawing/2014/main" id="{9878EA38-4638-4365-A484-7FCA61B6C6C0}"/>
                </a:ext>
              </a:extLst>
            </p:cNvPr>
            <p:cNvSpPr>
              <a:spLocks noChangeShapeType="1"/>
            </p:cNvSpPr>
            <p:nvPr/>
          </p:nvSpPr>
          <p:spPr bwMode="auto">
            <a:xfrm flipH="1">
              <a:off x="4105" y="2387"/>
              <a:ext cx="90" cy="4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98" name="Line 74">
              <a:extLst>
                <a:ext uri="{FF2B5EF4-FFF2-40B4-BE49-F238E27FC236}">
                  <a16:creationId xmlns:a16="http://schemas.microsoft.com/office/drawing/2014/main" id="{FB01D7B8-0376-49BF-A726-BDC1E243AEE4}"/>
                </a:ext>
              </a:extLst>
            </p:cNvPr>
            <p:cNvSpPr>
              <a:spLocks noChangeShapeType="1"/>
            </p:cNvSpPr>
            <p:nvPr/>
          </p:nvSpPr>
          <p:spPr bwMode="auto">
            <a:xfrm>
              <a:off x="4195" y="2387"/>
              <a:ext cx="91" cy="9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82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082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82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82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82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823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0823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0823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0824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0824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824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08242"/>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308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233" grpId="0"/>
      <p:bldP spid="308234" grpId="0"/>
      <p:bldP spid="308235" grpId="0"/>
      <p:bldP spid="30824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灯片编号占位符 3">
            <a:extLst>
              <a:ext uri="{FF2B5EF4-FFF2-40B4-BE49-F238E27FC236}">
                <a16:creationId xmlns:a16="http://schemas.microsoft.com/office/drawing/2014/main" id="{812FD94A-C9D1-4846-8694-B12F0727DF25}"/>
              </a:ext>
            </a:extLst>
          </p:cNvPr>
          <p:cNvSpPr>
            <a:spLocks noGrp="1"/>
          </p:cNvSpPr>
          <p:nvPr>
            <p:ph type="sldNum" sz="quarter" idx="12"/>
          </p:nvPr>
        </p:nvSpPr>
        <p:spPr/>
        <p:txBody>
          <a:bodyPr/>
          <a:lstStyle/>
          <a:p>
            <a:fld id="{F11692AC-6C34-4800-A6FB-DB9DA5532D73}" type="slidenum">
              <a:rPr lang="en-US" altLang="zh-CN"/>
              <a:pPr/>
              <a:t>53</a:t>
            </a:fld>
            <a:endParaRPr lang="en-US" altLang="zh-CN"/>
          </a:p>
        </p:txBody>
      </p:sp>
      <p:pic>
        <p:nvPicPr>
          <p:cNvPr id="5" name="图片 4">
            <a:extLst>
              <a:ext uri="{FF2B5EF4-FFF2-40B4-BE49-F238E27FC236}">
                <a16:creationId xmlns:a16="http://schemas.microsoft.com/office/drawing/2014/main" id="{AA13DF20-545D-4339-B4BD-B409D751D788}"/>
              </a:ext>
            </a:extLst>
          </p:cNvPr>
          <p:cNvPicPr>
            <a:picLocks noChangeAspect="1"/>
          </p:cNvPicPr>
          <p:nvPr/>
        </p:nvPicPr>
        <p:blipFill>
          <a:blip r:embed="rId2"/>
          <a:stretch>
            <a:fillRect/>
          </a:stretch>
        </p:blipFill>
        <p:spPr>
          <a:xfrm>
            <a:off x="6357036" y="28121"/>
            <a:ext cx="4996764" cy="3759654"/>
          </a:xfrm>
          <a:prstGeom prst="rect">
            <a:avLst/>
          </a:prstGeom>
        </p:spPr>
      </p:pic>
      <p:pic>
        <p:nvPicPr>
          <p:cNvPr id="7" name="图片 6">
            <a:extLst>
              <a:ext uri="{FF2B5EF4-FFF2-40B4-BE49-F238E27FC236}">
                <a16:creationId xmlns:a16="http://schemas.microsoft.com/office/drawing/2014/main" id="{B5816FD8-B92F-42AD-9EEF-21B404BC3E6C}"/>
              </a:ext>
            </a:extLst>
          </p:cNvPr>
          <p:cNvPicPr>
            <a:picLocks noChangeAspect="1"/>
          </p:cNvPicPr>
          <p:nvPr/>
        </p:nvPicPr>
        <p:blipFill>
          <a:blip r:embed="rId3"/>
          <a:stretch>
            <a:fillRect/>
          </a:stretch>
        </p:blipFill>
        <p:spPr>
          <a:xfrm>
            <a:off x="2808347" y="3605213"/>
            <a:ext cx="7658100" cy="2933700"/>
          </a:xfrm>
          <a:prstGeom prst="rect">
            <a:avLst/>
          </a:prstGeom>
        </p:spPr>
      </p:pic>
      <p:sp>
        <p:nvSpPr>
          <p:cNvPr id="8" name="文本框 7">
            <a:extLst>
              <a:ext uri="{FF2B5EF4-FFF2-40B4-BE49-F238E27FC236}">
                <a16:creationId xmlns:a16="http://schemas.microsoft.com/office/drawing/2014/main" id="{DA4EFC24-0239-488D-947E-F591B72CD452}"/>
              </a:ext>
            </a:extLst>
          </p:cNvPr>
          <p:cNvSpPr txBox="1"/>
          <p:nvPr/>
        </p:nvSpPr>
        <p:spPr>
          <a:xfrm>
            <a:off x="671815" y="4548843"/>
            <a:ext cx="1620957" cy="523220"/>
          </a:xfrm>
          <a:prstGeom prst="rect">
            <a:avLst/>
          </a:prstGeom>
          <a:noFill/>
        </p:spPr>
        <p:txBody>
          <a:bodyPr wrap="none" rtlCol="0">
            <a:spAutoFit/>
          </a:bodyPr>
          <a:lstStyle/>
          <a:p>
            <a:r>
              <a:rPr lang="zh-CN" altLang="en-US" sz="2800" dirty="0"/>
              <a:t>下现蜃景</a:t>
            </a:r>
          </a:p>
        </p:txBody>
      </p:sp>
      <p:pic>
        <p:nvPicPr>
          <p:cNvPr id="10" name="图片 9">
            <a:extLst>
              <a:ext uri="{FF2B5EF4-FFF2-40B4-BE49-F238E27FC236}">
                <a16:creationId xmlns:a16="http://schemas.microsoft.com/office/drawing/2014/main" id="{A84A5A8E-924D-43C2-88B8-F151D11DCAF3}"/>
              </a:ext>
            </a:extLst>
          </p:cNvPr>
          <p:cNvPicPr>
            <a:picLocks noChangeAspect="1"/>
          </p:cNvPicPr>
          <p:nvPr/>
        </p:nvPicPr>
        <p:blipFill>
          <a:blip r:embed="rId4"/>
          <a:stretch>
            <a:fillRect/>
          </a:stretch>
        </p:blipFill>
        <p:spPr>
          <a:xfrm>
            <a:off x="379293" y="34611"/>
            <a:ext cx="5163489" cy="3218175"/>
          </a:xfrm>
          <a:prstGeom prst="rect">
            <a:avLst/>
          </a:prstGeom>
        </p:spPr>
      </p:pic>
    </p:spTree>
    <p:extLst>
      <p:ext uri="{BB962C8B-B14F-4D97-AF65-F5344CB8AC3E}">
        <p14:creationId xmlns:p14="http://schemas.microsoft.com/office/powerpoint/2010/main" val="13476464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灯片编号占位符 3">
            <a:extLst>
              <a:ext uri="{FF2B5EF4-FFF2-40B4-BE49-F238E27FC236}">
                <a16:creationId xmlns:a16="http://schemas.microsoft.com/office/drawing/2014/main" id="{812FD94A-C9D1-4846-8694-B12F0727DF25}"/>
              </a:ext>
            </a:extLst>
          </p:cNvPr>
          <p:cNvSpPr>
            <a:spLocks noGrp="1"/>
          </p:cNvSpPr>
          <p:nvPr>
            <p:ph type="sldNum" sz="quarter" idx="12"/>
          </p:nvPr>
        </p:nvSpPr>
        <p:spPr/>
        <p:txBody>
          <a:bodyPr/>
          <a:lstStyle/>
          <a:p>
            <a:fld id="{F11692AC-6C34-4800-A6FB-DB9DA5532D73}" type="slidenum">
              <a:rPr lang="en-US" altLang="zh-CN"/>
              <a:pPr/>
              <a:t>54</a:t>
            </a:fld>
            <a:endParaRPr lang="en-US" altLang="zh-CN"/>
          </a:p>
        </p:txBody>
      </p:sp>
      <p:sp>
        <p:nvSpPr>
          <p:cNvPr id="8" name="文本框 7">
            <a:extLst>
              <a:ext uri="{FF2B5EF4-FFF2-40B4-BE49-F238E27FC236}">
                <a16:creationId xmlns:a16="http://schemas.microsoft.com/office/drawing/2014/main" id="{DA4EFC24-0239-488D-947E-F591B72CD452}"/>
              </a:ext>
            </a:extLst>
          </p:cNvPr>
          <p:cNvSpPr txBox="1"/>
          <p:nvPr/>
        </p:nvSpPr>
        <p:spPr>
          <a:xfrm>
            <a:off x="646479" y="3304995"/>
            <a:ext cx="1620957" cy="523220"/>
          </a:xfrm>
          <a:prstGeom prst="rect">
            <a:avLst/>
          </a:prstGeom>
          <a:noFill/>
        </p:spPr>
        <p:txBody>
          <a:bodyPr wrap="none" rtlCol="0">
            <a:spAutoFit/>
          </a:bodyPr>
          <a:lstStyle/>
          <a:p>
            <a:r>
              <a:rPr lang="zh-CN" altLang="en-US" sz="2800" dirty="0"/>
              <a:t>上现蜃景</a:t>
            </a:r>
          </a:p>
        </p:txBody>
      </p:sp>
      <p:pic>
        <p:nvPicPr>
          <p:cNvPr id="4" name="图片 3">
            <a:extLst>
              <a:ext uri="{FF2B5EF4-FFF2-40B4-BE49-F238E27FC236}">
                <a16:creationId xmlns:a16="http://schemas.microsoft.com/office/drawing/2014/main" id="{D4CC6DF0-1B0A-43B6-BFC5-4CF255B40AB7}"/>
              </a:ext>
            </a:extLst>
          </p:cNvPr>
          <p:cNvPicPr>
            <a:picLocks noChangeAspect="1"/>
          </p:cNvPicPr>
          <p:nvPr/>
        </p:nvPicPr>
        <p:blipFill>
          <a:blip r:embed="rId2"/>
          <a:stretch>
            <a:fillRect/>
          </a:stretch>
        </p:blipFill>
        <p:spPr>
          <a:xfrm>
            <a:off x="535149" y="188167"/>
            <a:ext cx="4680663" cy="2780162"/>
          </a:xfrm>
          <a:prstGeom prst="rect">
            <a:avLst/>
          </a:prstGeom>
        </p:spPr>
      </p:pic>
      <p:pic>
        <p:nvPicPr>
          <p:cNvPr id="9" name="图片 8">
            <a:extLst>
              <a:ext uri="{FF2B5EF4-FFF2-40B4-BE49-F238E27FC236}">
                <a16:creationId xmlns:a16="http://schemas.microsoft.com/office/drawing/2014/main" id="{4AE22950-2AEA-4325-B569-8AE873E62D5F}"/>
              </a:ext>
            </a:extLst>
          </p:cNvPr>
          <p:cNvPicPr>
            <a:picLocks noChangeAspect="1"/>
          </p:cNvPicPr>
          <p:nvPr/>
        </p:nvPicPr>
        <p:blipFill>
          <a:blip r:embed="rId3"/>
          <a:stretch>
            <a:fillRect/>
          </a:stretch>
        </p:blipFill>
        <p:spPr>
          <a:xfrm>
            <a:off x="6096000" y="136525"/>
            <a:ext cx="4913928" cy="3212389"/>
          </a:xfrm>
          <a:prstGeom prst="rect">
            <a:avLst/>
          </a:prstGeom>
        </p:spPr>
      </p:pic>
      <p:pic>
        <p:nvPicPr>
          <p:cNvPr id="11" name="图片 10">
            <a:extLst>
              <a:ext uri="{FF2B5EF4-FFF2-40B4-BE49-F238E27FC236}">
                <a16:creationId xmlns:a16="http://schemas.microsoft.com/office/drawing/2014/main" id="{BBA2A7F4-1461-4485-B9C8-DA8C10C8BE96}"/>
              </a:ext>
            </a:extLst>
          </p:cNvPr>
          <p:cNvPicPr>
            <a:picLocks noChangeAspect="1"/>
          </p:cNvPicPr>
          <p:nvPr/>
        </p:nvPicPr>
        <p:blipFill>
          <a:blip r:embed="rId4"/>
          <a:stretch>
            <a:fillRect/>
          </a:stretch>
        </p:blipFill>
        <p:spPr>
          <a:xfrm>
            <a:off x="6034380" y="3304995"/>
            <a:ext cx="5319420" cy="3534135"/>
          </a:xfrm>
          <a:prstGeom prst="rect">
            <a:avLst/>
          </a:prstGeom>
        </p:spPr>
      </p:pic>
      <p:pic>
        <p:nvPicPr>
          <p:cNvPr id="13" name="图片 12">
            <a:extLst>
              <a:ext uri="{FF2B5EF4-FFF2-40B4-BE49-F238E27FC236}">
                <a16:creationId xmlns:a16="http://schemas.microsoft.com/office/drawing/2014/main" id="{308EF491-3896-4CDA-B6B5-3CACA1422630}"/>
              </a:ext>
            </a:extLst>
          </p:cNvPr>
          <p:cNvPicPr>
            <a:picLocks noChangeAspect="1"/>
          </p:cNvPicPr>
          <p:nvPr/>
        </p:nvPicPr>
        <p:blipFill>
          <a:blip r:embed="rId5"/>
          <a:stretch>
            <a:fillRect/>
          </a:stretch>
        </p:blipFill>
        <p:spPr>
          <a:xfrm>
            <a:off x="1843281" y="4030824"/>
            <a:ext cx="4064615" cy="2325526"/>
          </a:xfrm>
          <a:prstGeom prst="rect">
            <a:avLst/>
          </a:prstGeom>
        </p:spPr>
      </p:pic>
    </p:spTree>
    <p:extLst>
      <p:ext uri="{BB962C8B-B14F-4D97-AF65-F5344CB8AC3E}">
        <p14:creationId xmlns:p14="http://schemas.microsoft.com/office/powerpoint/2010/main" val="15094652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5">
            <a:extLst>
              <a:ext uri="{FF2B5EF4-FFF2-40B4-BE49-F238E27FC236}">
                <a16:creationId xmlns:a16="http://schemas.microsoft.com/office/drawing/2014/main" id="{5478802F-F19E-41DF-9FE5-F4F4ED511946}"/>
              </a:ext>
            </a:extLst>
          </p:cNvPr>
          <p:cNvSpPr>
            <a:spLocks noGrp="1"/>
          </p:cNvSpPr>
          <p:nvPr>
            <p:ph type="sldNum" sz="quarter" idx="12"/>
          </p:nvPr>
        </p:nvSpPr>
        <p:spPr/>
        <p:txBody>
          <a:bodyPr/>
          <a:lstStyle/>
          <a:p>
            <a:fld id="{D41A13E4-6A0B-4BB2-8B87-AF265DF12953}" type="slidenum">
              <a:rPr lang="en-US" altLang="zh-CN"/>
              <a:pPr/>
              <a:t>55</a:t>
            </a:fld>
            <a:endParaRPr lang="en-US" altLang="zh-CN"/>
          </a:p>
        </p:txBody>
      </p:sp>
      <p:sp>
        <p:nvSpPr>
          <p:cNvPr id="309286" name="Rectangle 38">
            <a:extLst>
              <a:ext uri="{FF2B5EF4-FFF2-40B4-BE49-F238E27FC236}">
                <a16:creationId xmlns:a16="http://schemas.microsoft.com/office/drawing/2014/main" id="{18CD0A45-F63E-4D1A-99DB-137E562D445E}"/>
              </a:ext>
            </a:extLst>
          </p:cNvPr>
          <p:cNvSpPr>
            <a:spLocks noGrp="1" noChangeArrowheads="1"/>
          </p:cNvSpPr>
          <p:nvPr>
            <p:ph type="body" idx="1"/>
          </p:nvPr>
        </p:nvSpPr>
        <p:spPr>
          <a:xfrm>
            <a:off x="1992313" y="549276"/>
            <a:ext cx="8229600" cy="2519363"/>
          </a:xfrm>
        </p:spPr>
        <p:txBody>
          <a:bodyPr/>
          <a:lstStyle/>
          <a:p>
            <a:pPr>
              <a:lnSpc>
                <a:spcPct val="90000"/>
              </a:lnSpc>
            </a:pPr>
            <a:r>
              <a:rPr lang="zh-CN" altLang="en-US" dirty="0"/>
              <a:t>例题：光纤的折射率                                                            式中   为比</a:t>
            </a:r>
            <a:r>
              <a:rPr lang="en-US" altLang="zh-CN" dirty="0"/>
              <a:t>1</a:t>
            </a:r>
            <a:r>
              <a:rPr lang="zh-CN" altLang="en-US" dirty="0"/>
              <a:t>小得多的常数，      为光纤轴线中心的折射率，试求传导光线的轨迹方程，并证明：在近轴光线条件下，光纤有自聚焦的特性。</a:t>
            </a:r>
            <a:endParaRPr lang="zh-CN" altLang="en-US" b="1" dirty="0"/>
          </a:p>
        </p:txBody>
      </p:sp>
      <p:graphicFrame>
        <p:nvGraphicFramePr>
          <p:cNvPr id="309287" name="Object 39">
            <a:extLst>
              <a:ext uri="{FF2B5EF4-FFF2-40B4-BE49-F238E27FC236}">
                <a16:creationId xmlns:a16="http://schemas.microsoft.com/office/drawing/2014/main" id="{A047379B-FD6A-4190-8888-D3901B3720E4}"/>
              </a:ext>
            </a:extLst>
          </p:cNvPr>
          <p:cNvGraphicFramePr>
            <a:graphicFrameLocks noChangeAspect="1"/>
          </p:cNvGraphicFramePr>
          <p:nvPr>
            <p:extLst>
              <p:ext uri="{D42A27DB-BD31-4B8C-83A1-F6EECF244321}">
                <p14:modId xmlns:p14="http://schemas.microsoft.com/office/powerpoint/2010/main" val="1093141954"/>
              </p:ext>
            </p:extLst>
          </p:nvPr>
        </p:nvGraphicFramePr>
        <p:xfrm>
          <a:off x="5843587" y="450055"/>
          <a:ext cx="3059113" cy="492125"/>
        </p:xfrm>
        <a:graphic>
          <a:graphicData uri="http://schemas.openxmlformats.org/presentationml/2006/ole">
            <mc:AlternateContent xmlns:mc="http://schemas.openxmlformats.org/markup-compatibility/2006">
              <mc:Choice xmlns:v="urn:schemas-microsoft-com:vml" Requires="v">
                <p:oleObj name="Equation" r:id="rId2" imgW="1422400" imgH="228600" progId="Equation.DSMT4">
                  <p:embed/>
                </p:oleObj>
              </mc:Choice>
              <mc:Fallback>
                <p:oleObj name="Equation" r:id="rId2" imgW="1422400" imgH="228600" progId="Equation.DSMT4">
                  <p:embed/>
                  <p:pic>
                    <p:nvPicPr>
                      <p:cNvPr id="309287" name="Object 39">
                        <a:extLst>
                          <a:ext uri="{FF2B5EF4-FFF2-40B4-BE49-F238E27FC236}">
                            <a16:creationId xmlns:a16="http://schemas.microsoft.com/office/drawing/2014/main" id="{A047379B-FD6A-4190-8888-D3901B3720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3587" y="450055"/>
                        <a:ext cx="3059113" cy="492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9289" name="Object 41">
            <a:extLst>
              <a:ext uri="{FF2B5EF4-FFF2-40B4-BE49-F238E27FC236}">
                <a16:creationId xmlns:a16="http://schemas.microsoft.com/office/drawing/2014/main" id="{135F85BB-87D3-423C-B6CA-0F2CC5BA93AC}"/>
              </a:ext>
            </a:extLst>
          </p:cNvPr>
          <p:cNvGraphicFramePr>
            <a:graphicFrameLocks noChangeAspect="1"/>
          </p:cNvGraphicFramePr>
          <p:nvPr>
            <p:extLst>
              <p:ext uri="{D42A27DB-BD31-4B8C-83A1-F6EECF244321}">
                <p14:modId xmlns:p14="http://schemas.microsoft.com/office/powerpoint/2010/main" val="49671727"/>
              </p:ext>
            </p:extLst>
          </p:nvPr>
        </p:nvGraphicFramePr>
        <p:xfrm>
          <a:off x="3029664" y="1021556"/>
          <a:ext cx="358775" cy="336550"/>
        </p:xfrm>
        <a:graphic>
          <a:graphicData uri="http://schemas.openxmlformats.org/presentationml/2006/ole">
            <mc:AlternateContent xmlns:mc="http://schemas.openxmlformats.org/markup-compatibility/2006">
              <mc:Choice xmlns:v="urn:schemas-microsoft-com:vml" Requires="v">
                <p:oleObj name="Equation" r:id="rId4" imgW="152334" imgH="139639" progId="Equation.DSMT4">
                  <p:embed/>
                </p:oleObj>
              </mc:Choice>
              <mc:Fallback>
                <p:oleObj name="Equation" r:id="rId4" imgW="152334" imgH="139639" progId="Equation.DSMT4">
                  <p:embed/>
                  <p:pic>
                    <p:nvPicPr>
                      <p:cNvPr id="309289" name="Object 41">
                        <a:extLst>
                          <a:ext uri="{FF2B5EF4-FFF2-40B4-BE49-F238E27FC236}">
                            <a16:creationId xmlns:a16="http://schemas.microsoft.com/office/drawing/2014/main" id="{135F85BB-87D3-423C-B6CA-0F2CC5BA93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9664" y="1021556"/>
                        <a:ext cx="358775" cy="336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9291" name="Object 43">
            <a:extLst>
              <a:ext uri="{FF2B5EF4-FFF2-40B4-BE49-F238E27FC236}">
                <a16:creationId xmlns:a16="http://schemas.microsoft.com/office/drawing/2014/main" id="{8A0A3DB1-3183-4664-A0F9-155032343967}"/>
              </a:ext>
            </a:extLst>
          </p:cNvPr>
          <p:cNvGraphicFramePr>
            <a:graphicFrameLocks noChangeAspect="1"/>
          </p:cNvGraphicFramePr>
          <p:nvPr>
            <p:extLst>
              <p:ext uri="{D42A27DB-BD31-4B8C-83A1-F6EECF244321}">
                <p14:modId xmlns:p14="http://schemas.microsoft.com/office/powerpoint/2010/main" val="3486913682"/>
              </p:ext>
            </p:extLst>
          </p:nvPr>
        </p:nvGraphicFramePr>
        <p:xfrm>
          <a:off x="6492876" y="942181"/>
          <a:ext cx="755650" cy="495300"/>
        </p:xfrm>
        <a:graphic>
          <a:graphicData uri="http://schemas.openxmlformats.org/presentationml/2006/ole">
            <mc:AlternateContent xmlns:mc="http://schemas.openxmlformats.org/markup-compatibility/2006">
              <mc:Choice xmlns:v="urn:schemas-microsoft-com:vml" Requires="v">
                <p:oleObj name="Equation" r:id="rId6" imgW="304536" imgH="203024" progId="Equation.DSMT4">
                  <p:embed/>
                </p:oleObj>
              </mc:Choice>
              <mc:Fallback>
                <p:oleObj name="Equation" r:id="rId6" imgW="304536" imgH="203024" progId="Equation.DSMT4">
                  <p:embed/>
                  <p:pic>
                    <p:nvPicPr>
                      <p:cNvPr id="309291" name="Object 43">
                        <a:extLst>
                          <a:ext uri="{FF2B5EF4-FFF2-40B4-BE49-F238E27FC236}">
                            <a16:creationId xmlns:a16="http://schemas.microsoft.com/office/drawing/2014/main" id="{8A0A3DB1-3183-4664-A0F9-1550323439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92876" y="942181"/>
                        <a:ext cx="755650"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9293" name="Rectangle 45">
            <a:extLst>
              <a:ext uri="{FF2B5EF4-FFF2-40B4-BE49-F238E27FC236}">
                <a16:creationId xmlns:a16="http://schemas.microsoft.com/office/drawing/2014/main" id="{C9D0D414-693B-4417-A941-DB6A7C28FA99}"/>
              </a:ext>
            </a:extLst>
          </p:cNvPr>
          <p:cNvSpPr>
            <a:spLocks noChangeArrowheads="1"/>
          </p:cNvSpPr>
          <p:nvPr/>
        </p:nvSpPr>
        <p:spPr bwMode="auto">
          <a:xfrm>
            <a:off x="1992313" y="2997200"/>
            <a:ext cx="6191250" cy="338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gn="l">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gn="l">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gn="l">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gn="l">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90000"/>
              </a:lnSpc>
            </a:pPr>
            <a:r>
              <a:rPr lang="zh-CN" altLang="en-US" sz="2800" b="1">
                <a:solidFill>
                  <a:srgbClr val="FF0000"/>
                </a:solidFill>
                <a:ea typeface="楷体_GB2312" pitchFamily="49" charset="-122"/>
              </a:rPr>
              <a:t>阶跃型光纤</a:t>
            </a:r>
            <a:r>
              <a:rPr lang="zh-CN" altLang="en-US" sz="2800"/>
              <a:t>，折射率沿径向呈阶梯形分布，是全反射光纤，用于图像传输，以及光信号传输。</a:t>
            </a:r>
          </a:p>
          <a:p>
            <a:pPr>
              <a:lnSpc>
                <a:spcPct val="90000"/>
              </a:lnSpc>
            </a:pPr>
            <a:r>
              <a:rPr lang="zh-CN" altLang="en-US" sz="2800" b="1">
                <a:solidFill>
                  <a:srgbClr val="FF0000"/>
                </a:solidFill>
                <a:ea typeface="楷体_GB2312" pitchFamily="49" charset="-122"/>
              </a:rPr>
              <a:t>折射型光纤</a:t>
            </a:r>
            <a:r>
              <a:rPr lang="zh-CN" altLang="en-US" sz="2800"/>
              <a:t>（或</a:t>
            </a:r>
            <a:r>
              <a:rPr lang="zh-CN" altLang="en-US" sz="2800" b="1">
                <a:solidFill>
                  <a:srgbClr val="FF0000"/>
                </a:solidFill>
                <a:ea typeface="楷体_GB2312" pitchFamily="49" charset="-122"/>
              </a:rPr>
              <a:t>梯度型光纤</a:t>
            </a:r>
            <a:r>
              <a:rPr lang="zh-CN" altLang="en-US" sz="2800"/>
              <a:t>），本题讨论的即是这种新型光纤。</a:t>
            </a:r>
          </a:p>
          <a:p>
            <a:pPr>
              <a:lnSpc>
                <a:spcPct val="90000"/>
              </a:lnSpc>
            </a:pPr>
            <a:r>
              <a:rPr lang="zh-CN" altLang="en-US" sz="2800"/>
              <a:t>可以将光纤分割成许多同轴薄圆筒，由对称性可知，只需要分析含光纤轴线的截面内的光线轨迹即可。</a:t>
            </a:r>
          </a:p>
        </p:txBody>
      </p:sp>
      <p:sp>
        <p:nvSpPr>
          <p:cNvPr id="309294" name="Oval 46">
            <a:extLst>
              <a:ext uri="{FF2B5EF4-FFF2-40B4-BE49-F238E27FC236}">
                <a16:creationId xmlns:a16="http://schemas.microsoft.com/office/drawing/2014/main" id="{D6A0944A-1D7F-4612-82C1-DCC7E37F0587}"/>
              </a:ext>
            </a:extLst>
          </p:cNvPr>
          <p:cNvSpPr>
            <a:spLocks noChangeArrowheads="1"/>
          </p:cNvSpPr>
          <p:nvPr/>
        </p:nvSpPr>
        <p:spPr bwMode="auto">
          <a:xfrm>
            <a:off x="8759826" y="3068638"/>
            <a:ext cx="792163" cy="792162"/>
          </a:xfrm>
          <a:prstGeom prst="ellipse">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95" name="Oval 47">
            <a:extLst>
              <a:ext uri="{FF2B5EF4-FFF2-40B4-BE49-F238E27FC236}">
                <a16:creationId xmlns:a16="http://schemas.microsoft.com/office/drawing/2014/main" id="{7D386F80-BD68-465D-8268-56DD01D7200F}"/>
              </a:ext>
            </a:extLst>
          </p:cNvPr>
          <p:cNvSpPr>
            <a:spLocks noChangeArrowheads="1"/>
          </p:cNvSpPr>
          <p:nvPr/>
        </p:nvSpPr>
        <p:spPr bwMode="auto">
          <a:xfrm>
            <a:off x="8902700" y="3213100"/>
            <a:ext cx="503238" cy="503238"/>
          </a:xfrm>
          <a:prstGeom prst="ellipse">
            <a:avLst/>
          </a:prstGeom>
          <a:solidFill>
            <a:srgbClr val="DDDDDD"/>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96" name="Line 48">
            <a:extLst>
              <a:ext uri="{FF2B5EF4-FFF2-40B4-BE49-F238E27FC236}">
                <a16:creationId xmlns:a16="http://schemas.microsoft.com/office/drawing/2014/main" id="{A5958610-29D4-4D5C-9440-614ECFA916D4}"/>
              </a:ext>
            </a:extLst>
          </p:cNvPr>
          <p:cNvSpPr>
            <a:spLocks noChangeShapeType="1"/>
          </p:cNvSpPr>
          <p:nvPr/>
        </p:nvSpPr>
        <p:spPr bwMode="auto">
          <a:xfrm>
            <a:off x="8615364" y="4724400"/>
            <a:ext cx="11525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97" name="Line 49">
            <a:extLst>
              <a:ext uri="{FF2B5EF4-FFF2-40B4-BE49-F238E27FC236}">
                <a16:creationId xmlns:a16="http://schemas.microsoft.com/office/drawing/2014/main" id="{8C3B1BD9-44E1-41C0-9F25-05D040A3FF9E}"/>
              </a:ext>
            </a:extLst>
          </p:cNvPr>
          <p:cNvSpPr>
            <a:spLocks noChangeShapeType="1"/>
          </p:cNvSpPr>
          <p:nvPr/>
        </p:nvSpPr>
        <p:spPr bwMode="auto">
          <a:xfrm>
            <a:off x="9191625" y="4148139"/>
            <a:ext cx="0" cy="1152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98" name="Oval 50">
            <a:extLst>
              <a:ext uri="{FF2B5EF4-FFF2-40B4-BE49-F238E27FC236}">
                <a16:creationId xmlns:a16="http://schemas.microsoft.com/office/drawing/2014/main" id="{9FD82EE3-E4CD-4B86-A44E-CD0BBFD29605}"/>
              </a:ext>
            </a:extLst>
          </p:cNvPr>
          <p:cNvSpPr>
            <a:spLocks noChangeArrowheads="1"/>
          </p:cNvSpPr>
          <p:nvPr/>
        </p:nvSpPr>
        <p:spPr bwMode="auto">
          <a:xfrm>
            <a:off x="8615364" y="4148139"/>
            <a:ext cx="1152525" cy="1152525"/>
          </a:xfrm>
          <a:prstGeom prst="ellipse">
            <a:avLst/>
          </a:prstGeom>
          <a:gradFill rotWithShape="1">
            <a:gsLst>
              <a:gs pos="0">
                <a:schemeClr val="tx2"/>
              </a:gs>
              <a:gs pos="100000">
                <a:schemeClr val="bg1"/>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00" name="Line 52">
            <a:extLst>
              <a:ext uri="{FF2B5EF4-FFF2-40B4-BE49-F238E27FC236}">
                <a16:creationId xmlns:a16="http://schemas.microsoft.com/office/drawing/2014/main" id="{CAD38D39-C03D-4739-84F7-BECDA4AD2F0B}"/>
              </a:ext>
            </a:extLst>
          </p:cNvPr>
          <p:cNvSpPr>
            <a:spLocks noChangeShapeType="1"/>
          </p:cNvSpPr>
          <p:nvPr/>
        </p:nvSpPr>
        <p:spPr bwMode="auto">
          <a:xfrm>
            <a:off x="9191625" y="4149725"/>
            <a:ext cx="0" cy="1295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929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0929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929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09293">
                                            <p:txEl>
                                              <p:pRg st="1" end="1"/>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0929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929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9298"/>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09293">
                                            <p:txEl>
                                              <p:pRg st="2" end="2"/>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3093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a:extLst>
              <a:ext uri="{FF2B5EF4-FFF2-40B4-BE49-F238E27FC236}">
                <a16:creationId xmlns:a16="http://schemas.microsoft.com/office/drawing/2014/main" id="{B6D8DB93-52AA-466C-BC49-25911169775D}"/>
              </a:ext>
            </a:extLst>
          </p:cNvPr>
          <p:cNvSpPr>
            <a:spLocks noGrp="1"/>
          </p:cNvSpPr>
          <p:nvPr>
            <p:ph type="sldNum" sz="quarter" idx="12"/>
          </p:nvPr>
        </p:nvSpPr>
        <p:spPr/>
        <p:txBody>
          <a:bodyPr/>
          <a:lstStyle/>
          <a:p>
            <a:fld id="{D48F4DAA-8AE3-45B7-8A70-FF4C3AD5355A}" type="slidenum">
              <a:rPr lang="en-US" altLang="zh-CN"/>
              <a:pPr/>
              <a:t>56</a:t>
            </a:fld>
            <a:endParaRPr lang="en-US" altLang="zh-CN"/>
          </a:p>
        </p:txBody>
      </p:sp>
      <p:pic>
        <p:nvPicPr>
          <p:cNvPr id="311300" name="Picture 4">
            <a:extLst>
              <a:ext uri="{FF2B5EF4-FFF2-40B4-BE49-F238E27FC236}">
                <a16:creationId xmlns:a16="http://schemas.microsoft.com/office/drawing/2014/main" id="{7767F6EE-1B73-459C-BBAA-7A73A75DB53E}"/>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2495550" y="260351"/>
            <a:ext cx="2592388" cy="2543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11301" name="Picture 5">
            <a:extLst>
              <a:ext uri="{FF2B5EF4-FFF2-40B4-BE49-F238E27FC236}">
                <a16:creationId xmlns:a16="http://schemas.microsoft.com/office/drawing/2014/main" id="{CBE88B00-8139-441C-98D2-AE1CB570D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4564" y="44450"/>
            <a:ext cx="3024187" cy="286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11302" name="Object 6">
            <a:extLst>
              <a:ext uri="{FF2B5EF4-FFF2-40B4-BE49-F238E27FC236}">
                <a16:creationId xmlns:a16="http://schemas.microsoft.com/office/drawing/2014/main" id="{A06C878B-017A-4209-B045-DFEB79548B32}"/>
              </a:ext>
            </a:extLst>
          </p:cNvPr>
          <p:cNvGraphicFramePr>
            <a:graphicFrameLocks noChangeAspect="1"/>
          </p:cNvGraphicFramePr>
          <p:nvPr/>
        </p:nvGraphicFramePr>
        <p:xfrm>
          <a:off x="2135188" y="2925763"/>
          <a:ext cx="4356100" cy="442912"/>
        </p:xfrm>
        <a:graphic>
          <a:graphicData uri="http://schemas.openxmlformats.org/presentationml/2006/ole">
            <mc:AlternateContent xmlns:mc="http://schemas.openxmlformats.org/markup-compatibility/2006">
              <mc:Choice xmlns:v="urn:schemas-microsoft-com:vml" Requires="v">
                <p:oleObj name="Equation" r:id="rId4" imgW="2247900" imgH="228600" progId="Equation.DSMT4">
                  <p:embed/>
                </p:oleObj>
              </mc:Choice>
              <mc:Fallback>
                <p:oleObj name="Equation" r:id="rId4" imgW="2247900" imgH="228600" progId="Equation.DSMT4">
                  <p:embed/>
                  <p:pic>
                    <p:nvPicPr>
                      <p:cNvPr id="311302" name="Object 6">
                        <a:extLst>
                          <a:ext uri="{FF2B5EF4-FFF2-40B4-BE49-F238E27FC236}">
                            <a16:creationId xmlns:a16="http://schemas.microsoft.com/office/drawing/2014/main" id="{A06C878B-017A-4209-B045-DFEB79548B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5188" y="2925763"/>
                        <a:ext cx="4356100" cy="442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1304" name="Rectangle 8">
            <a:extLst>
              <a:ext uri="{FF2B5EF4-FFF2-40B4-BE49-F238E27FC236}">
                <a16:creationId xmlns:a16="http://schemas.microsoft.com/office/drawing/2014/main" id="{6DC93021-3C74-4202-A200-9A16F8937A27}"/>
              </a:ext>
            </a:extLst>
          </p:cNvPr>
          <p:cNvSpPr>
            <a:spLocks noChangeArrowheads="1"/>
          </p:cNvSpPr>
          <p:nvPr/>
        </p:nvSpPr>
        <p:spPr bwMode="auto">
          <a:xfrm>
            <a:off x="6399214" y="2924175"/>
            <a:ext cx="877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kumimoji="1" lang="zh-CN" altLang="en-US" sz="2400"/>
              <a:t>常量 </a:t>
            </a:r>
          </a:p>
        </p:txBody>
      </p:sp>
      <p:graphicFrame>
        <p:nvGraphicFramePr>
          <p:cNvPr id="311305" name="Object 9">
            <a:extLst>
              <a:ext uri="{FF2B5EF4-FFF2-40B4-BE49-F238E27FC236}">
                <a16:creationId xmlns:a16="http://schemas.microsoft.com/office/drawing/2014/main" id="{8F0F8C71-D335-41BF-B640-4F200C2B0B01}"/>
              </a:ext>
            </a:extLst>
          </p:cNvPr>
          <p:cNvGraphicFramePr>
            <a:graphicFrameLocks noChangeAspect="1"/>
          </p:cNvGraphicFramePr>
          <p:nvPr/>
        </p:nvGraphicFramePr>
        <p:xfrm>
          <a:off x="2316163" y="3500439"/>
          <a:ext cx="2843212" cy="809625"/>
        </p:xfrm>
        <a:graphic>
          <a:graphicData uri="http://schemas.openxmlformats.org/presentationml/2006/ole">
            <mc:AlternateContent xmlns:mc="http://schemas.openxmlformats.org/markup-compatibility/2006">
              <mc:Choice xmlns:v="urn:schemas-microsoft-com:vml" Requires="v">
                <p:oleObj name="Equation" r:id="rId6" imgW="1574800" imgH="444500" progId="Equation.DSMT4">
                  <p:embed/>
                </p:oleObj>
              </mc:Choice>
              <mc:Fallback>
                <p:oleObj name="Equation" r:id="rId6" imgW="1574800" imgH="444500" progId="Equation.DSMT4">
                  <p:embed/>
                  <p:pic>
                    <p:nvPicPr>
                      <p:cNvPr id="311305" name="Object 9">
                        <a:extLst>
                          <a:ext uri="{FF2B5EF4-FFF2-40B4-BE49-F238E27FC236}">
                            <a16:creationId xmlns:a16="http://schemas.microsoft.com/office/drawing/2014/main" id="{8F0F8C71-D335-41BF-B640-4F200C2B0B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16163" y="3500439"/>
                        <a:ext cx="2843212" cy="809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1307" name="Object 11">
            <a:extLst>
              <a:ext uri="{FF2B5EF4-FFF2-40B4-BE49-F238E27FC236}">
                <a16:creationId xmlns:a16="http://schemas.microsoft.com/office/drawing/2014/main" id="{C16A9886-A23D-4121-A3F9-BB772ECB8A0C}"/>
              </a:ext>
            </a:extLst>
          </p:cNvPr>
          <p:cNvGraphicFramePr>
            <a:graphicFrameLocks noChangeAspect="1"/>
          </p:cNvGraphicFramePr>
          <p:nvPr/>
        </p:nvGraphicFramePr>
        <p:xfrm>
          <a:off x="5519739" y="3500439"/>
          <a:ext cx="3311525" cy="1012825"/>
        </p:xfrm>
        <a:graphic>
          <a:graphicData uri="http://schemas.openxmlformats.org/presentationml/2006/ole">
            <mc:AlternateContent xmlns:mc="http://schemas.openxmlformats.org/markup-compatibility/2006">
              <mc:Choice xmlns:v="urn:schemas-microsoft-com:vml" Requires="v">
                <p:oleObj name="Equation" r:id="rId8" imgW="1739900" imgH="533400" progId="Equation.DSMT4">
                  <p:embed/>
                </p:oleObj>
              </mc:Choice>
              <mc:Fallback>
                <p:oleObj name="Equation" r:id="rId8" imgW="1739900" imgH="533400" progId="Equation.DSMT4">
                  <p:embed/>
                  <p:pic>
                    <p:nvPicPr>
                      <p:cNvPr id="311307" name="Object 11">
                        <a:extLst>
                          <a:ext uri="{FF2B5EF4-FFF2-40B4-BE49-F238E27FC236}">
                            <a16:creationId xmlns:a16="http://schemas.microsoft.com/office/drawing/2014/main" id="{C16A9886-A23D-4121-A3F9-BB772ECB8A0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19739" y="3500439"/>
                        <a:ext cx="3311525" cy="1012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1309" name="Object 13">
            <a:extLst>
              <a:ext uri="{FF2B5EF4-FFF2-40B4-BE49-F238E27FC236}">
                <a16:creationId xmlns:a16="http://schemas.microsoft.com/office/drawing/2014/main" id="{7F06176C-FAE3-447C-9755-6C26A85D9E84}"/>
              </a:ext>
            </a:extLst>
          </p:cNvPr>
          <p:cNvGraphicFramePr>
            <a:graphicFrameLocks noChangeAspect="1"/>
          </p:cNvGraphicFramePr>
          <p:nvPr/>
        </p:nvGraphicFramePr>
        <p:xfrm>
          <a:off x="7319964" y="2894013"/>
          <a:ext cx="2879725" cy="463550"/>
        </p:xfrm>
        <a:graphic>
          <a:graphicData uri="http://schemas.openxmlformats.org/presentationml/2006/ole">
            <mc:AlternateContent xmlns:mc="http://schemas.openxmlformats.org/markup-compatibility/2006">
              <mc:Choice xmlns:v="urn:schemas-microsoft-com:vml" Requires="v">
                <p:oleObj name="Equation" r:id="rId10" imgW="1422400" imgH="228600" progId="Equation.DSMT4">
                  <p:embed/>
                </p:oleObj>
              </mc:Choice>
              <mc:Fallback>
                <p:oleObj name="Equation" r:id="rId10" imgW="1422400" imgH="228600" progId="Equation.DSMT4">
                  <p:embed/>
                  <p:pic>
                    <p:nvPicPr>
                      <p:cNvPr id="311309" name="Object 13">
                        <a:extLst>
                          <a:ext uri="{FF2B5EF4-FFF2-40B4-BE49-F238E27FC236}">
                            <a16:creationId xmlns:a16="http://schemas.microsoft.com/office/drawing/2014/main" id="{7F06176C-FAE3-447C-9755-6C26A85D9E8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19964" y="2894013"/>
                        <a:ext cx="2879725" cy="463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1310" name="Object 14">
            <a:extLst>
              <a:ext uri="{FF2B5EF4-FFF2-40B4-BE49-F238E27FC236}">
                <a16:creationId xmlns:a16="http://schemas.microsoft.com/office/drawing/2014/main" id="{03EBB709-FB07-4763-9CFC-B9F74366BE58}"/>
              </a:ext>
            </a:extLst>
          </p:cNvPr>
          <p:cNvGraphicFramePr>
            <a:graphicFrameLocks noChangeAspect="1"/>
          </p:cNvGraphicFramePr>
          <p:nvPr/>
        </p:nvGraphicFramePr>
        <p:xfrm>
          <a:off x="2281238" y="4581525"/>
          <a:ext cx="6119812" cy="1023938"/>
        </p:xfrm>
        <a:graphic>
          <a:graphicData uri="http://schemas.openxmlformats.org/presentationml/2006/ole">
            <mc:AlternateContent xmlns:mc="http://schemas.openxmlformats.org/markup-compatibility/2006">
              <mc:Choice xmlns:v="urn:schemas-microsoft-com:vml" Requires="v">
                <p:oleObj name="Equation" r:id="rId12" imgW="3187700" imgH="533400" progId="Equation.DSMT4">
                  <p:embed/>
                </p:oleObj>
              </mc:Choice>
              <mc:Fallback>
                <p:oleObj name="Equation" r:id="rId12" imgW="3187700" imgH="533400" progId="Equation.DSMT4">
                  <p:embed/>
                  <p:pic>
                    <p:nvPicPr>
                      <p:cNvPr id="311310" name="Object 14">
                        <a:extLst>
                          <a:ext uri="{FF2B5EF4-FFF2-40B4-BE49-F238E27FC236}">
                            <a16:creationId xmlns:a16="http://schemas.microsoft.com/office/drawing/2014/main" id="{03EBB709-FB07-4763-9CFC-B9F74366BE5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1238" y="4581525"/>
                        <a:ext cx="6119812" cy="1023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1312" name="Object 16">
            <a:extLst>
              <a:ext uri="{FF2B5EF4-FFF2-40B4-BE49-F238E27FC236}">
                <a16:creationId xmlns:a16="http://schemas.microsoft.com/office/drawing/2014/main" id="{FF3318B0-82DD-47E7-9655-5B13666FB1E8}"/>
              </a:ext>
            </a:extLst>
          </p:cNvPr>
          <p:cNvGraphicFramePr>
            <a:graphicFrameLocks noChangeAspect="1"/>
          </p:cNvGraphicFramePr>
          <p:nvPr/>
        </p:nvGraphicFramePr>
        <p:xfrm>
          <a:off x="4224338" y="5686426"/>
          <a:ext cx="3167062" cy="982663"/>
        </p:xfrm>
        <a:graphic>
          <a:graphicData uri="http://schemas.openxmlformats.org/presentationml/2006/ole">
            <mc:AlternateContent xmlns:mc="http://schemas.openxmlformats.org/markup-compatibility/2006">
              <mc:Choice xmlns:v="urn:schemas-microsoft-com:vml" Requires="v">
                <p:oleObj name="Equation" r:id="rId14" imgW="1384200" imgH="431640" progId="Equation.DSMT4">
                  <p:embed/>
                </p:oleObj>
              </mc:Choice>
              <mc:Fallback>
                <p:oleObj name="Equation" r:id="rId14" imgW="1384200" imgH="431640" progId="Equation.DSMT4">
                  <p:embed/>
                  <p:pic>
                    <p:nvPicPr>
                      <p:cNvPr id="311312" name="Object 16">
                        <a:extLst>
                          <a:ext uri="{FF2B5EF4-FFF2-40B4-BE49-F238E27FC236}">
                            <a16:creationId xmlns:a16="http://schemas.microsoft.com/office/drawing/2014/main" id="{FF3318B0-82DD-47E7-9655-5B13666FB1E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24338" y="5686426"/>
                        <a:ext cx="3167062" cy="982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1314" name="Object 18">
            <a:extLst>
              <a:ext uri="{FF2B5EF4-FFF2-40B4-BE49-F238E27FC236}">
                <a16:creationId xmlns:a16="http://schemas.microsoft.com/office/drawing/2014/main" id="{8CBB4508-C0BB-4FD9-BC96-D6102CAE9D34}"/>
              </a:ext>
            </a:extLst>
          </p:cNvPr>
          <p:cNvGraphicFramePr>
            <a:graphicFrameLocks noChangeAspect="1"/>
          </p:cNvGraphicFramePr>
          <p:nvPr/>
        </p:nvGraphicFramePr>
        <p:xfrm>
          <a:off x="6383338" y="188913"/>
          <a:ext cx="323850" cy="360362"/>
        </p:xfrm>
        <a:graphic>
          <a:graphicData uri="http://schemas.openxmlformats.org/presentationml/2006/ole">
            <mc:AlternateContent xmlns:mc="http://schemas.openxmlformats.org/markup-compatibility/2006">
              <mc:Choice xmlns:v="urn:schemas-microsoft-com:vml" Requires="v">
                <p:oleObj name="公式" r:id="rId16" imgW="114120" imgH="126720" progId="Equation.3">
                  <p:embed/>
                </p:oleObj>
              </mc:Choice>
              <mc:Fallback>
                <p:oleObj name="公式" r:id="rId16" imgW="114120" imgH="126720" progId="Equation.3">
                  <p:embed/>
                  <p:pic>
                    <p:nvPicPr>
                      <p:cNvPr id="311314" name="Object 18">
                        <a:extLst>
                          <a:ext uri="{FF2B5EF4-FFF2-40B4-BE49-F238E27FC236}">
                            <a16:creationId xmlns:a16="http://schemas.microsoft.com/office/drawing/2014/main" id="{8CBB4508-C0BB-4FD9-BC96-D6102CAE9D3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83338" y="188913"/>
                        <a:ext cx="32385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130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1130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113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113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3">
            <a:extLst>
              <a:ext uri="{FF2B5EF4-FFF2-40B4-BE49-F238E27FC236}">
                <a16:creationId xmlns:a16="http://schemas.microsoft.com/office/drawing/2014/main" id="{E468DB6C-9919-40C5-BD9C-D5722C16CE97}"/>
              </a:ext>
            </a:extLst>
          </p:cNvPr>
          <p:cNvSpPr>
            <a:spLocks noGrp="1"/>
          </p:cNvSpPr>
          <p:nvPr>
            <p:ph type="sldNum" sz="quarter" idx="12"/>
          </p:nvPr>
        </p:nvSpPr>
        <p:spPr/>
        <p:txBody>
          <a:bodyPr/>
          <a:lstStyle/>
          <a:p>
            <a:fld id="{4E998D39-7AC7-4A78-BACC-DEC604E777A1}" type="slidenum">
              <a:rPr lang="en-US" altLang="zh-CN"/>
              <a:pPr/>
              <a:t>57</a:t>
            </a:fld>
            <a:endParaRPr lang="en-US" altLang="zh-CN"/>
          </a:p>
        </p:txBody>
      </p:sp>
      <p:graphicFrame>
        <p:nvGraphicFramePr>
          <p:cNvPr id="312324" name="Object 4">
            <a:extLst>
              <a:ext uri="{FF2B5EF4-FFF2-40B4-BE49-F238E27FC236}">
                <a16:creationId xmlns:a16="http://schemas.microsoft.com/office/drawing/2014/main" id="{65793B4A-6738-4429-A613-07BADDC14336}"/>
              </a:ext>
            </a:extLst>
          </p:cNvPr>
          <p:cNvGraphicFramePr>
            <a:graphicFrameLocks noChangeAspect="1"/>
          </p:cNvGraphicFramePr>
          <p:nvPr/>
        </p:nvGraphicFramePr>
        <p:xfrm>
          <a:off x="4224338" y="333376"/>
          <a:ext cx="3167062" cy="982663"/>
        </p:xfrm>
        <a:graphic>
          <a:graphicData uri="http://schemas.openxmlformats.org/presentationml/2006/ole">
            <mc:AlternateContent xmlns:mc="http://schemas.openxmlformats.org/markup-compatibility/2006">
              <mc:Choice xmlns:v="urn:schemas-microsoft-com:vml" Requires="v">
                <p:oleObj name="Equation" r:id="rId2" imgW="1384200" imgH="431640" progId="Equation.DSMT4">
                  <p:embed/>
                </p:oleObj>
              </mc:Choice>
              <mc:Fallback>
                <p:oleObj name="Equation" r:id="rId2" imgW="1384200" imgH="431640" progId="Equation.DSMT4">
                  <p:embed/>
                  <p:pic>
                    <p:nvPicPr>
                      <p:cNvPr id="312324" name="Object 4">
                        <a:extLst>
                          <a:ext uri="{FF2B5EF4-FFF2-40B4-BE49-F238E27FC236}">
                            <a16:creationId xmlns:a16="http://schemas.microsoft.com/office/drawing/2014/main" id="{65793B4A-6738-4429-A613-07BADDC143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4338" y="333376"/>
                        <a:ext cx="3167062" cy="982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12325" name="Picture 5">
            <a:extLst>
              <a:ext uri="{FF2B5EF4-FFF2-40B4-BE49-F238E27FC236}">
                <a16:creationId xmlns:a16="http://schemas.microsoft.com/office/drawing/2014/main" id="{A6EBA450-9740-4283-9ADE-B16DDF4899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4113" y="3284539"/>
            <a:ext cx="6972300" cy="207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2326" name="Rectangle 6">
            <a:extLst>
              <a:ext uri="{FF2B5EF4-FFF2-40B4-BE49-F238E27FC236}">
                <a16:creationId xmlns:a16="http://schemas.microsoft.com/office/drawing/2014/main" id="{57C8A5E2-7832-4EDD-85B9-3C2DE2A797C9}"/>
              </a:ext>
            </a:extLst>
          </p:cNvPr>
          <p:cNvSpPr>
            <a:spLocks noChangeArrowheads="1"/>
          </p:cNvSpPr>
          <p:nvPr/>
        </p:nvSpPr>
        <p:spPr bwMode="auto">
          <a:xfrm>
            <a:off x="1992313" y="1495425"/>
            <a:ext cx="110966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kumimoji="1" lang="zh-CN" altLang="en-US" sz="3200"/>
              <a:t>振幅 </a:t>
            </a:r>
          </a:p>
        </p:txBody>
      </p:sp>
      <p:graphicFrame>
        <p:nvGraphicFramePr>
          <p:cNvPr id="312327" name="Object 7">
            <a:extLst>
              <a:ext uri="{FF2B5EF4-FFF2-40B4-BE49-F238E27FC236}">
                <a16:creationId xmlns:a16="http://schemas.microsoft.com/office/drawing/2014/main" id="{BFD8CFB2-3EAC-4AA2-BFA5-0259C6F821A7}"/>
              </a:ext>
            </a:extLst>
          </p:cNvPr>
          <p:cNvGraphicFramePr>
            <a:graphicFrameLocks noChangeAspect="1"/>
          </p:cNvGraphicFramePr>
          <p:nvPr/>
        </p:nvGraphicFramePr>
        <p:xfrm>
          <a:off x="6240463" y="1268414"/>
          <a:ext cx="1835150" cy="1019175"/>
        </p:xfrm>
        <a:graphic>
          <a:graphicData uri="http://schemas.openxmlformats.org/presentationml/2006/ole">
            <mc:AlternateContent xmlns:mc="http://schemas.openxmlformats.org/markup-compatibility/2006">
              <mc:Choice xmlns:v="urn:schemas-microsoft-com:vml" Requires="v">
                <p:oleObj name="Equation" r:id="rId5" imgW="774364" imgH="431613" progId="Equation.DSMT4">
                  <p:embed/>
                </p:oleObj>
              </mc:Choice>
              <mc:Fallback>
                <p:oleObj name="Equation" r:id="rId5" imgW="774364" imgH="431613" progId="Equation.DSMT4">
                  <p:embed/>
                  <p:pic>
                    <p:nvPicPr>
                      <p:cNvPr id="312327" name="Object 7">
                        <a:extLst>
                          <a:ext uri="{FF2B5EF4-FFF2-40B4-BE49-F238E27FC236}">
                            <a16:creationId xmlns:a16="http://schemas.microsoft.com/office/drawing/2014/main" id="{BFD8CFB2-3EAC-4AA2-BFA5-0259C6F821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0463" y="1268414"/>
                        <a:ext cx="1835150" cy="1019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2329" name="Object 9">
            <a:extLst>
              <a:ext uri="{FF2B5EF4-FFF2-40B4-BE49-F238E27FC236}">
                <a16:creationId xmlns:a16="http://schemas.microsoft.com/office/drawing/2014/main" id="{F65094E2-DA07-4811-A07B-11E181D17865}"/>
              </a:ext>
            </a:extLst>
          </p:cNvPr>
          <p:cNvGraphicFramePr>
            <a:graphicFrameLocks noChangeAspect="1"/>
          </p:cNvGraphicFramePr>
          <p:nvPr/>
        </p:nvGraphicFramePr>
        <p:xfrm>
          <a:off x="2927351" y="1350964"/>
          <a:ext cx="930275" cy="896937"/>
        </p:xfrm>
        <a:graphic>
          <a:graphicData uri="http://schemas.openxmlformats.org/presentationml/2006/ole">
            <mc:AlternateContent xmlns:mc="http://schemas.openxmlformats.org/markup-compatibility/2006">
              <mc:Choice xmlns:v="urn:schemas-microsoft-com:vml" Requires="v">
                <p:oleObj name="Equation" r:id="rId7" imgW="406080" imgH="393480" progId="Equation.DSMT4">
                  <p:embed/>
                </p:oleObj>
              </mc:Choice>
              <mc:Fallback>
                <p:oleObj name="Equation" r:id="rId7" imgW="406080" imgH="393480" progId="Equation.DSMT4">
                  <p:embed/>
                  <p:pic>
                    <p:nvPicPr>
                      <p:cNvPr id="312329" name="Object 9">
                        <a:extLst>
                          <a:ext uri="{FF2B5EF4-FFF2-40B4-BE49-F238E27FC236}">
                            <a16:creationId xmlns:a16="http://schemas.microsoft.com/office/drawing/2014/main" id="{F65094E2-DA07-4811-A07B-11E181D1786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7351" y="1350964"/>
                        <a:ext cx="930275" cy="896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2330" name="Rectangle 10">
            <a:extLst>
              <a:ext uri="{FF2B5EF4-FFF2-40B4-BE49-F238E27FC236}">
                <a16:creationId xmlns:a16="http://schemas.microsoft.com/office/drawing/2014/main" id="{1843A1D1-A25D-47F9-8F3F-58FCB842E466}"/>
              </a:ext>
            </a:extLst>
          </p:cNvPr>
          <p:cNvSpPr>
            <a:spLocks noChangeArrowheads="1"/>
          </p:cNvSpPr>
          <p:nvPr/>
        </p:nvSpPr>
        <p:spPr bwMode="auto">
          <a:xfrm>
            <a:off x="4295775" y="1423989"/>
            <a:ext cx="18097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kumimoji="1" lang="zh-CN" altLang="en-US" sz="3200"/>
              <a:t>空间频率</a:t>
            </a:r>
          </a:p>
        </p:txBody>
      </p:sp>
      <p:graphicFrame>
        <p:nvGraphicFramePr>
          <p:cNvPr id="312332" name="Object 12">
            <a:extLst>
              <a:ext uri="{FF2B5EF4-FFF2-40B4-BE49-F238E27FC236}">
                <a16:creationId xmlns:a16="http://schemas.microsoft.com/office/drawing/2014/main" id="{C376578D-34F3-4BD0-9DB1-0FCB53FB9E63}"/>
              </a:ext>
            </a:extLst>
          </p:cNvPr>
          <p:cNvGraphicFramePr>
            <a:graphicFrameLocks noChangeAspect="1"/>
          </p:cNvGraphicFramePr>
          <p:nvPr/>
        </p:nvGraphicFramePr>
        <p:xfrm>
          <a:off x="7067551" y="2205039"/>
          <a:ext cx="1476375" cy="561975"/>
        </p:xfrm>
        <a:graphic>
          <a:graphicData uri="http://schemas.openxmlformats.org/presentationml/2006/ole">
            <mc:AlternateContent xmlns:mc="http://schemas.openxmlformats.org/markup-compatibility/2006">
              <mc:Choice xmlns:v="urn:schemas-microsoft-com:vml" Requires="v">
                <p:oleObj name="Equation" r:id="rId9" imgW="596900" imgH="228600" progId="Equation.DSMT4">
                  <p:embed/>
                </p:oleObj>
              </mc:Choice>
              <mc:Fallback>
                <p:oleObj name="Equation" r:id="rId9" imgW="596900" imgH="228600" progId="Equation.DSMT4">
                  <p:embed/>
                  <p:pic>
                    <p:nvPicPr>
                      <p:cNvPr id="312332" name="Object 12">
                        <a:extLst>
                          <a:ext uri="{FF2B5EF4-FFF2-40B4-BE49-F238E27FC236}">
                            <a16:creationId xmlns:a16="http://schemas.microsoft.com/office/drawing/2014/main" id="{C376578D-34F3-4BD0-9DB1-0FCB53FB9E6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67551" y="2205039"/>
                        <a:ext cx="1476375" cy="561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2331" name="Object 11">
            <a:extLst>
              <a:ext uri="{FF2B5EF4-FFF2-40B4-BE49-F238E27FC236}">
                <a16:creationId xmlns:a16="http://schemas.microsoft.com/office/drawing/2014/main" id="{3B841D1D-CCF7-4C75-A1EF-EA330B12FADE}"/>
              </a:ext>
            </a:extLst>
          </p:cNvPr>
          <p:cNvGraphicFramePr>
            <a:graphicFrameLocks noChangeAspect="1"/>
          </p:cNvGraphicFramePr>
          <p:nvPr/>
        </p:nvGraphicFramePr>
        <p:xfrm>
          <a:off x="6888163" y="2852739"/>
          <a:ext cx="1765300" cy="485775"/>
        </p:xfrm>
        <a:graphic>
          <a:graphicData uri="http://schemas.openxmlformats.org/presentationml/2006/ole">
            <mc:AlternateContent xmlns:mc="http://schemas.openxmlformats.org/markup-compatibility/2006">
              <mc:Choice xmlns:v="urn:schemas-microsoft-com:vml" Requires="v">
                <p:oleObj name="Equation" r:id="rId11" imgW="660113" imgH="177723" progId="Equation.DSMT4">
                  <p:embed/>
                </p:oleObj>
              </mc:Choice>
              <mc:Fallback>
                <p:oleObj name="Equation" r:id="rId11" imgW="660113" imgH="177723" progId="Equation.DSMT4">
                  <p:embed/>
                  <p:pic>
                    <p:nvPicPr>
                      <p:cNvPr id="312331" name="Object 11">
                        <a:extLst>
                          <a:ext uri="{FF2B5EF4-FFF2-40B4-BE49-F238E27FC236}">
                            <a16:creationId xmlns:a16="http://schemas.microsoft.com/office/drawing/2014/main" id="{3B841D1D-CCF7-4C75-A1EF-EA330B12FAD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88163" y="2852739"/>
                        <a:ext cx="1765300" cy="48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2333" name="Rectangle 13">
            <a:extLst>
              <a:ext uri="{FF2B5EF4-FFF2-40B4-BE49-F238E27FC236}">
                <a16:creationId xmlns:a16="http://schemas.microsoft.com/office/drawing/2014/main" id="{3CF6E190-2180-41B3-806E-7324A8A2DEA6}"/>
              </a:ext>
            </a:extLst>
          </p:cNvPr>
          <p:cNvSpPr>
            <a:spLocks noChangeArrowheads="1"/>
          </p:cNvSpPr>
          <p:nvPr/>
        </p:nvSpPr>
        <p:spPr bwMode="auto">
          <a:xfrm>
            <a:off x="1992313" y="2216150"/>
            <a:ext cx="5467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kumimoji="1" lang="zh-CN" altLang="en-US" sz="3200">
                <a:latin typeface="Times New Roman" panose="02020603050405020304" pitchFamily="18" charset="0"/>
                <a:cs typeface="Times New Roman" panose="02020603050405020304" pitchFamily="18" charset="0"/>
              </a:rPr>
              <a:t>小角度入射时（傍轴近似），</a:t>
            </a:r>
            <a:endParaRPr kumimoji="1" lang="zh-CN" altLang="en-US" sz="3200">
              <a:latin typeface="Times New Roman" panose="02020603050405020304" pitchFamily="18" charset="0"/>
            </a:endParaRPr>
          </a:p>
        </p:txBody>
      </p:sp>
      <p:sp>
        <p:nvSpPr>
          <p:cNvPr id="312334" name="Rectangle 14">
            <a:extLst>
              <a:ext uri="{FF2B5EF4-FFF2-40B4-BE49-F238E27FC236}">
                <a16:creationId xmlns:a16="http://schemas.microsoft.com/office/drawing/2014/main" id="{37F18306-62ED-4E61-AFB7-58CF136D2E4A}"/>
              </a:ext>
            </a:extLst>
          </p:cNvPr>
          <p:cNvSpPr>
            <a:spLocks noChangeArrowheads="1"/>
          </p:cNvSpPr>
          <p:nvPr/>
        </p:nvSpPr>
        <p:spPr bwMode="auto">
          <a:xfrm>
            <a:off x="2135188" y="2781300"/>
            <a:ext cx="42481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kumimoji="1" lang="zh-CN" altLang="en-US" sz="3200">
                <a:latin typeface="Times New Roman" panose="02020603050405020304" pitchFamily="18" charset="0"/>
                <a:cs typeface="Times New Roman" panose="02020603050405020304" pitchFamily="18" charset="0"/>
              </a:rPr>
              <a:t>所有光线有相同的周期</a:t>
            </a:r>
            <a:endParaRPr kumimoji="1" lang="zh-CN" altLang="en-US" sz="3200">
              <a:latin typeface="Times New Roman" panose="02020603050405020304" pitchFamily="18" charset="0"/>
            </a:endParaRPr>
          </a:p>
        </p:txBody>
      </p:sp>
      <p:sp>
        <p:nvSpPr>
          <p:cNvPr id="312335" name="Rectangle 15">
            <a:extLst>
              <a:ext uri="{FF2B5EF4-FFF2-40B4-BE49-F238E27FC236}">
                <a16:creationId xmlns:a16="http://schemas.microsoft.com/office/drawing/2014/main" id="{681B008B-B69C-451E-8847-6DDA79B0EF72}"/>
              </a:ext>
            </a:extLst>
          </p:cNvPr>
          <p:cNvSpPr>
            <a:spLocks noChangeArrowheads="1"/>
          </p:cNvSpPr>
          <p:nvPr/>
        </p:nvSpPr>
        <p:spPr bwMode="auto">
          <a:xfrm>
            <a:off x="5051425" y="3748088"/>
            <a:ext cx="22225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kumimoji="1" lang="en-US" altLang="zh-CN" sz="1100"/>
              <a:t> </a:t>
            </a:r>
            <a:endParaRPr kumimoji="1" lang="en-US" altLang="zh-CN" sz="2400">
              <a:latin typeface="Times New Roman" panose="02020603050405020304" pitchFamily="18" charset="0"/>
            </a:endParaRPr>
          </a:p>
        </p:txBody>
      </p:sp>
      <p:sp>
        <p:nvSpPr>
          <p:cNvPr id="312336" name="Rectangle 16">
            <a:extLst>
              <a:ext uri="{FF2B5EF4-FFF2-40B4-BE49-F238E27FC236}">
                <a16:creationId xmlns:a16="http://schemas.microsoft.com/office/drawing/2014/main" id="{ACF283C2-A7C9-44B2-9B83-E64744B44BAA}"/>
              </a:ext>
            </a:extLst>
          </p:cNvPr>
          <p:cNvSpPr>
            <a:spLocks noChangeArrowheads="1"/>
          </p:cNvSpPr>
          <p:nvPr/>
        </p:nvSpPr>
        <p:spPr bwMode="auto">
          <a:xfrm>
            <a:off x="3287713" y="5516564"/>
            <a:ext cx="517366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kumimoji="1" lang="zh-CN" altLang="en-US" sz="3200"/>
              <a:t>有自聚焦效应。自聚焦光纤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23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232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23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232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23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233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23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233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1232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23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326" grpId="0"/>
      <p:bldP spid="312330" grpId="0"/>
      <p:bldP spid="312333" grpId="0"/>
      <p:bldP spid="312334" grpId="0"/>
      <p:bldP spid="31233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E63E01-F94A-4378-8912-E8EA0502F48D}"/>
              </a:ext>
            </a:extLst>
          </p:cNvPr>
          <p:cNvSpPr>
            <a:spLocks noGrp="1"/>
          </p:cNvSpPr>
          <p:nvPr>
            <p:ph type="title"/>
          </p:nvPr>
        </p:nvSpPr>
        <p:spPr>
          <a:xfrm>
            <a:off x="427653" y="309141"/>
            <a:ext cx="11683482" cy="1325563"/>
          </a:xfrm>
        </p:spPr>
        <p:txBody>
          <a:bodyPr/>
          <a:lstStyle/>
          <a:p>
            <a:r>
              <a:rPr lang="zh-CN" altLang="en-US" dirty="0"/>
              <a:t>光的基本概念</a:t>
            </a:r>
            <a:r>
              <a:rPr lang="en-US" altLang="zh-CN" dirty="0"/>
              <a:t>—— 3. </a:t>
            </a:r>
            <a:r>
              <a:rPr lang="zh-CN" altLang="en-US" dirty="0"/>
              <a:t>电场、光强、功率、能量</a:t>
            </a:r>
          </a:p>
        </p:txBody>
      </p:sp>
      <p:sp>
        <p:nvSpPr>
          <p:cNvPr id="6" name="Text Box 2">
            <a:extLst>
              <a:ext uri="{FF2B5EF4-FFF2-40B4-BE49-F238E27FC236}">
                <a16:creationId xmlns:a16="http://schemas.microsoft.com/office/drawing/2014/main" id="{410A8797-194E-40D5-8294-D717E06BC145}"/>
              </a:ext>
            </a:extLst>
          </p:cNvPr>
          <p:cNvSpPr txBox="1">
            <a:spLocks noChangeArrowheads="1"/>
          </p:cNvSpPr>
          <p:nvPr/>
        </p:nvSpPr>
        <p:spPr bwMode="auto">
          <a:xfrm>
            <a:off x="634773" y="1708020"/>
            <a:ext cx="1092245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0" lang="zh-CN" altLang="en-US" sz="2800" dirty="0">
                <a:latin typeface="Arial" panose="020B0604020202020204" pitchFamily="34" charset="0"/>
              </a:rPr>
              <a:t>能流密度：单位时间内通过与光传播方向垂直的单位截面的能量 </a:t>
            </a:r>
          </a:p>
        </p:txBody>
      </p:sp>
      <mc:AlternateContent xmlns:mc="http://schemas.openxmlformats.org/markup-compatibility/2006" xmlns:a14="http://schemas.microsoft.com/office/drawing/2010/main">
        <mc:Choice Requires="a14">
          <p:sp>
            <p:nvSpPr>
              <p:cNvPr id="7" name="Object 3">
                <a:extLst>
                  <a:ext uri="{FF2B5EF4-FFF2-40B4-BE49-F238E27FC236}">
                    <a16:creationId xmlns:a16="http://schemas.microsoft.com/office/drawing/2014/main" id="{848347D2-4FA3-400A-9D79-91ED955479AA}"/>
                  </a:ext>
                </a:extLst>
              </p:cNvPr>
              <p:cNvSpPr txBox="1"/>
              <p:nvPr/>
            </p:nvSpPr>
            <p:spPr bwMode="auto">
              <a:xfrm>
                <a:off x="3250941" y="2363121"/>
                <a:ext cx="5300662" cy="1174750"/>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𝑆</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𝐸𝐻</m:t>
                      </m:r>
                      <m:r>
                        <a:rPr lang="zh-CN" altLang="en-US" i="1">
                          <a:solidFill>
                            <a:srgbClr val="000000"/>
                          </a:solidFill>
                          <a:latin typeface="Cambria Math" panose="02040503050406030204" pitchFamily="18" charset="0"/>
                        </a:rPr>
                        <m:t>=</m:t>
                      </m:r>
                      <m:rad>
                        <m:radPr>
                          <m:degHide m:val="on"/>
                          <m:ctrlPr>
                            <a:rPr lang="zh-CN" altLang="en-US" i="1">
                              <a:solidFill>
                                <a:srgbClr val="000000"/>
                              </a:solidFill>
                              <a:latin typeface="Cambria Math" panose="02040503050406030204" pitchFamily="18" charset="0"/>
                            </a:rPr>
                          </m:ctrlPr>
                        </m:radPr>
                        <m:deg/>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𝜀</m:t>
                              </m:r>
                            </m:num>
                            <m:den>
                              <m:r>
                                <a:rPr lang="zh-CN" altLang="en-US" i="1">
                                  <a:solidFill>
                                    <a:srgbClr val="000000"/>
                                  </a:solidFill>
                                  <a:latin typeface="Cambria Math" panose="02040503050406030204" pitchFamily="18" charset="0"/>
                                </a:rPr>
                                <m:t>𝜇</m:t>
                              </m:r>
                            </m:den>
                          </m:f>
                        </m:e>
                      </m:rad>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𝐸</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𝜇</m:t>
                          </m:r>
                          <m:r>
                            <a:rPr lang="zh-CN" altLang="en-US" i="1">
                              <a:solidFill>
                                <a:srgbClr val="000000"/>
                              </a:solidFill>
                              <a:latin typeface="Cambria Math" panose="02040503050406030204" pitchFamily="18" charset="0"/>
                            </a:rPr>
                            <m:t>𝑣</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𝐸</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𝑛</m:t>
                          </m:r>
                        </m:num>
                        <m:den>
                          <m:r>
                            <a:rPr lang="zh-CN" altLang="en-US" i="1">
                              <a:solidFill>
                                <a:srgbClr val="000000"/>
                              </a:solidFill>
                              <a:latin typeface="Cambria Math" panose="02040503050406030204" pitchFamily="18" charset="0"/>
                            </a:rPr>
                            <m:t>𝜇</m:t>
                          </m:r>
                          <m:r>
                            <a:rPr lang="zh-CN" altLang="en-US" i="1">
                              <a:solidFill>
                                <a:srgbClr val="000000"/>
                              </a:solidFill>
                              <a:latin typeface="Cambria Math" panose="02040503050406030204" pitchFamily="18" charset="0"/>
                            </a:rPr>
                            <m:t>𝑐</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𝐸</m:t>
                          </m:r>
                        </m:e>
                        <m:sup>
                          <m:r>
                            <a:rPr lang="zh-CN" altLang="en-US" i="1">
                              <a:solidFill>
                                <a:srgbClr val="000000"/>
                              </a:solidFill>
                              <a:latin typeface="Cambria Math" panose="02040503050406030204" pitchFamily="18" charset="0"/>
                            </a:rPr>
                            <m:t>2</m:t>
                          </m:r>
                        </m:sup>
                      </m:sSup>
                    </m:oMath>
                  </m:oMathPara>
                </a14:m>
                <a:endParaRPr lang="zh-CN" altLang="en-US" dirty="0"/>
              </a:p>
            </p:txBody>
          </p:sp>
        </mc:Choice>
        <mc:Fallback xmlns="">
          <p:sp>
            <p:nvSpPr>
              <p:cNvPr id="7" name="Object 3">
                <a:extLst>
                  <a:ext uri="{FF2B5EF4-FFF2-40B4-BE49-F238E27FC236}">
                    <a16:creationId xmlns:a16="http://schemas.microsoft.com/office/drawing/2014/main" id="{848347D2-4FA3-400A-9D79-91ED955479AA}"/>
                  </a:ext>
                </a:extLst>
              </p:cNvPr>
              <p:cNvSpPr txBox="1">
                <a:spLocks noRot="1" noChangeAspect="1" noMove="1" noResize="1" noEditPoints="1" noAdjustHandles="1" noChangeArrowheads="1" noChangeShapeType="1" noTextEdit="1"/>
              </p:cNvSpPr>
              <p:nvPr/>
            </p:nvSpPr>
            <p:spPr bwMode="auto">
              <a:xfrm>
                <a:off x="3250941" y="2363121"/>
                <a:ext cx="5300662" cy="1174750"/>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Object 4">
                <a:extLst>
                  <a:ext uri="{FF2B5EF4-FFF2-40B4-BE49-F238E27FC236}">
                    <a16:creationId xmlns:a16="http://schemas.microsoft.com/office/drawing/2014/main" id="{B598F02F-154F-4CB9-972B-E170BF2E133E}"/>
                  </a:ext>
                </a:extLst>
              </p:cNvPr>
              <p:cNvSpPr txBox="1"/>
              <p:nvPr/>
            </p:nvSpPr>
            <p:spPr bwMode="auto">
              <a:xfrm>
                <a:off x="5148003" y="3990913"/>
                <a:ext cx="3403600" cy="960437"/>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𝑆</m:t>
                          </m:r>
                        </m:e>
                      </m:acc>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𝑇</m:t>
                          </m:r>
                        </m:den>
                      </m:f>
                      <m:nary>
                        <m:naryPr>
                          <m:limLoc m:val="undOvr"/>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𝑇</m:t>
                          </m:r>
                        </m:sup>
                        <m:e>
                          <m:r>
                            <a:rPr lang="zh-CN" altLang="en-US" i="1">
                              <a:solidFill>
                                <a:srgbClr val="000000"/>
                              </a:solidFill>
                              <a:latin typeface="Cambria Math" panose="02040503050406030204" pitchFamily="18" charset="0"/>
                            </a:rPr>
                            <m:t>𝑆𝑑𝑡</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𝑛</m:t>
                              </m:r>
                            </m:num>
                            <m:den>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𝑐</m:t>
                              </m:r>
                              <m:r>
                                <a:rPr lang="zh-CN" altLang="en-US" i="1">
                                  <a:solidFill>
                                    <a:srgbClr val="000000"/>
                                  </a:solidFill>
                                  <a:latin typeface="Cambria Math" panose="02040503050406030204" pitchFamily="18" charset="0"/>
                                </a:rPr>
                                <m:t>𝜇</m:t>
                              </m:r>
                            </m:den>
                          </m:f>
                        </m:e>
                      </m:nary>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𝐴</m:t>
                          </m:r>
                        </m:e>
                        <m:sup>
                          <m:r>
                            <a:rPr lang="zh-CN" altLang="en-US" i="1">
                              <a:solidFill>
                                <a:srgbClr val="000000"/>
                              </a:solidFill>
                              <a:latin typeface="Cambria Math" panose="02040503050406030204" pitchFamily="18" charset="0"/>
                            </a:rPr>
                            <m:t>2</m:t>
                          </m:r>
                        </m:sup>
                      </m:sSup>
                    </m:oMath>
                  </m:oMathPara>
                </a14:m>
                <a:endParaRPr lang="zh-CN" altLang="en-US" dirty="0"/>
              </a:p>
            </p:txBody>
          </p:sp>
        </mc:Choice>
        <mc:Fallback xmlns="">
          <p:sp>
            <p:nvSpPr>
              <p:cNvPr id="8" name="Object 4">
                <a:extLst>
                  <a:ext uri="{FF2B5EF4-FFF2-40B4-BE49-F238E27FC236}">
                    <a16:creationId xmlns:a16="http://schemas.microsoft.com/office/drawing/2014/main" id="{B598F02F-154F-4CB9-972B-E170BF2E133E}"/>
                  </a:ext>
                </a:extLst>
              </p:cNvPr>
              <p:cNvSpPr txBox="1">
                <a:spLocks noRot="1" noChangeAspect="1" noMove="1" noResize="1" noEditPoints="1" noAdjustHandles="1" noChangeArrowheads="1" noChangeShapeType="1" noTextEdit="1"/>
              </p:cNvSpPr>
              <p:nvPr/>
            </p:nvSpPr>
            <p:spPr bwMode="auto">
              <a:xfrm>
                <a:off x="5148003" y="3990913"/>
                <a:ext cx="3403600" cy="960437"/>
              </a:xfrm>
              <a:prstGeom prst="rect">
                <a:avLst/>
              </a:prstGeom>
              <a:blipFill>
                <a:blip r:embed="rId3"/>
                <a:stretch>
                  <a:fillRect/>
                </a:stretch>
              </a:blipFill>
            </p:spPr>
            <p:txBody>
              <a:bodyPr/>
              <a:lstStyle/>
              <a:p>
                <a:r>
                  <a:rPr lang="zh-CN" altLang="en-US">
                    <a:noFill/>
                  </a:rPr>
                  <a:t> </a:t>
                </a:r>
              </a:p>
            </p:txBody>
          </p:sp>
        </mc:Fallback>
      </mc:AlternateContent>
      <p:sp>
        <p:nvSpPr>
          <p:cNvPr id="9" name="Text Box 5">
            <a:extLst>
              <a:ext uri="{FF2B5EF4-FFF2-40B4-BE49-F238E27FC236}">
                <a16:creationId xmlns:a16="http://schemas.microsoft.com/office/drawing/2014/main" id="{C4138249-97FE-48DB-B31F-5DF0DDF2234F}"/>
              </a:ext>
            </a:extLst>
          </p:cNvPr>
          <p:cNvSpPr txBox="1">
            <a:spLocks noChangeArrowheads="1"/>
          </p:cNvSpPr>
          <p:nvPr/>
        </p:nvSpPr>
        <p:spPr bwMode="auto">
          <a:xfrm>
            <a:off x="721859" y="4171400"/>
            <a:ext cx="5689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sz="2800">
                <a:latin typeface="Arial" panose="020B0604020202020204" pitchFamily="34" charset="0"/>
              </a:rPr>
              <a:t>单色平面光平均能流密度： </a:t>
            </a:r>
          </a:p>
        </p:txBody>
      </p:sp>
      <mc:AlternateContent xmlns:mc="http://schemas.openxmlformats.org/markup-compatibility/2006" xmlns:a14="http://schemas.microsoft.com/office/drawing/2010/main">
        <mc:Choice Requires="a14">
          <p:sp>
            <p:nvSpPr>
              <p:cNvPr id="10" name="Object 37">
                <a:extLst>
                  <a:ext uri="{FF2B5EF4-FFF2-40B4-BE49-F238E27FC236}">
                    <a16:creationId xmlns:a16="http://schemas.microsoft.com/office/drawing/2014/main" id="{F216FB25-5D3A-4910-8DA0-AFDEC0235BAC}"/>
                  </a:ext>
                </a:extLst>
              </p:cNvPr>
              <p:cNvSpPr txBox="1"/>
              <p:nvPr/>
            </p:nvSpPr>
            <p:spPr bwMode="auto">
              <a:xfrm>
                <a:off x="3165476" y="3316807"/>
                <a:ext cx="4227512" cy="706924"/>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𝑆</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𝑛</m:t>
                          </m:r>
                        </m:num>
                        <m:den>
                          <m:r>
                            <a:rPr lang="zh-CN" altLang="en-US" i="1">
                              <a:solidFill>
                                <a:srgbClr val="000000"/>
                              </a:solidFill>
                              <a:latin typeface="Cambria Math" panose="02040503050406030204" pitchFamily="18" charset="0"/>
                            </a:rPr>
                            <m:t>𝑐</m:t>
                          </m:r>
                          <m:r>
                            <a:rPr lang="zh-CN" altLang="en-US" i="1">
                              <a:solidFill>
                                <a:srgbClr val="000000"/>
                              </a:solidFill>
                              <a:latin typeface="Cambria Math" panose="02040503050406030204" pitchFamily="18" charset="0"/>
                            </a:rPr>
                            <m:t>𝜇</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𝐴</m:t>
                          </m:r>
                        </m:e>
                        <m:sup>
                          <m:r>
                            <a:rPr lang="zh-CN" altLang="en-US" i="1">
                              <a:solidFill>
                                <a:srgbClr val="000000"/>
                              </a:solidFill>
                              <a:latin typeface="Cambria Math" panose="02040503050406030204" pitchFamily="18" charset="0"/>
                            </a:rPr>
                            <m:t>2</m:t>
                          </m:r>
                        </m:sup>
                      </m:sSup>
                      <m:func>
                        <m:funcPr>
                          <m:ctrlPr>
                            <a:rPr lang="zh-CN" altLang="en-US" i="1">
                              <a:solidFill>
                                <a:srgbClr val="000000"/>
                              </a:solidFill>
                              <a:latin typeface="Cambria Math" panose="02040503050406030204" pitchFamily="18" charset="0"/>
                            </a:rPr>
                          </m:ctrlPr>
                        </m:funcPr>
                        <m:fName>
                          <m:sSup>
                            <m:sSupPr>
                              <m:ctrlPr>
                                <a:rPr lang="zh-CN" altLang="en-US" i="1">
                                  <a:solidFill>
                                    <a:srgbClr val="000000"/>
                                  </a:solidFill>
                                  <a:latin typeface="Cambria Math" panose="02040503050406030204" pitchFamily="18" charset="0"/>
                                </a:rPr>
                              </m:ctrlPr>
                            </m:sSupPr>
                            <m:e>
                              <m:r>
                                <m:rPr>
                                  <m:sty m:val="p"/>
                                </m:rPr>
                                <a:rPr lang="zh-CN" altLang="en-US" i="0">
                                  <a:solidFill>
                                    <a:srgbClr val="000000"/>
                                  </a:solidFill>
                                  <a:latin typeface="Cambria Math" panose="02040503050406030204" pitchFamily="18" charset="0"/>
                                </a:rPr>
                                <m:t>cos</m:t>
                              </m:r>
                            </m:e>
                            <m:sup>
                              <m:r>
                                <a:rPr lang="zh-CN" altLang="en-US" i="1">
                                  <a:solidFill>
                                    <a:srgbClr val="000000"/>
                                  </a:solidFill>
                                  <a:latin typeface="Cambria Math" panose="02040503050406030204" pitchFamily="18" charset="0"/>
                                </a:rPr>
                                <m:t>2</m:t>
                              </m:r>
                            </m:sup>
                          </m:sSup>
                        </m:fName>
                        <m:e>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𝜔</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𝜙</m:t>
                              </m:r>
                            </m:e>
                          </m:d>
                        </m:e>
                      </m:func>
                    </m:oMath>
                  </m:oMathPara>
                </a14:m>
                <a:endParaRPr lang="zh-CN" altLang="en-US" dirty="0"/>
              </a:p>
            </p:txBody>
          </p:sp>
        </mc:Choice>
        <mc:Fallback xmlns="">
          <p:sp>
            <p:nvSpPr>
              <p:cNvPr id="10" name="Object 37">
                <a:extLst>
                  <a:ext uri="{FF2B5EF4-FFF2-40B4-BE49-F238E27FC236}">
                    <a16:creationId xmlns:a16="http://schemas.microsoft.com/office/drawing/2014/main" id="{F216FB25-5D3A-4910-8DA0-AFDEC0235BAC}"/>
                  </a:ext>
                </a:extLst>
              </p:cNvPr>
              <p:cNvSpPr txBox="1">
                <a:spLocks noRot="1" noChangeAspect="1" noMove="1" noResize="1" noEditPoints="1" noAdjustHandles="1" noChangeArrowheads="1" noChangeShapeType="1" noTextEdit="1"/>
              </p:cNvSpPr>
              <p:nvPr/>
            </p:nvSpPr>
            <p:spPr bwMode="auto">
              <a:xfrm>
                <a:off x="3165476" y="3316807"/>
                <a:ext cx="4227512" cy="706924"/>
              </a:xfrm>
              <a:prstGeom prst="rect">
                <a:avLst/>
              </a:prstGeom>
              <a:blipFill>
                <a:blip r:embed="rId4"/>
                <a:stretch>
                  <a:fillRect/>
                </a:stretch>
              </a:blipFill>
            </p:spPr>
            <p:txBody>
              <a:bodyPr/>
              <a:lstStyle/>
              <a:p>
                <a:r>
                  <a:rPr lang="zh-CN" altLang="en-US">
                    <a:noFill/>
                  </a:rPr>
                  <a:t> </a:t>
                </a:r>
              </a:p>
            </p:txBody>
          </p:sp>
        </mc:Fallback>
      </mc:AlternateContent>
      <p:sp>
        <p:nvSpPr>
          <p:cNvPr id="11" name="Text Box 39">
            <a:extLst>
              <a:ext uri="{FF2B5EF4-FFF2-40B4-BE49-F238E27FC236}">
                <a16:creationId xmlns:a16="http://schemas.microsoft.com/office/drawing/2014/main" id="{6D4222EE-57AD-469C-A4AD-3B3DA8751F40}"/>
              </a:ext>
            </a:extLst>
          </p:cNvPr>
          <p:cNvSpPr txBox="1">
            <a:spLocks noChangeArrowheads="1"/>
          </p:cNvSpPr>
          <p:nvPr/>
        </p:nvSpPr>
        <p:spPr bwMode="auto">
          <a:xfrm>
            <a:off x="721859" y="3306212"/>
            <a:ext cx="27717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sz="2800">
                <a:latin typeface="Arial" panose="020B0604020202020204" pitchFamily="34" charset="0"/>
              </a:rPr>
              <a:t>单色平面光： </a:t>
            </a:r>
          </a:p>
        </p:txBody>
      </p:sp>
      <p:sp>
        <p:nvSpPr>
          <p:cNvPr id="18" name="Rectangle 61">
            <a:extLst>
              <a:ext uri="{FF2B5EF4-FFF2-40B4-BE49-F238E27FC236}">
                <a16:creationId xmlns:a16="http://schemas.microsoft.com/office/drawing/2014/main" id="{76F5961A-0CF8-4CDB-8DA4-12D641AA34DE}"/>
              </a:ext>
            </a:extLst>
          </p:cNvPr>
          <p:cNvSpPr>
            <a:spLocks noChangeArrowheads="1"/>
          </p:cNvSpPr>
          <p:nvPr/>
        </p:nvSpPr>
        <p:spPr bwMode="auto">
          <a:xfrm>
            <a:off x="198438" y="4951350"/>
            <a:ext cx="108029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en-US" altLang="zh-CN" b="0" dirty="0">
                <a:ea typeface="楷体_GB2312" pitchFamily="49" charset="-122"/>
              </a:rPr>
              <a:t>           </a:t>
            </a:r>
            <a:r>
              <a:rPr lang="zh-CN" altLang="en-US" b="0" dirty="0">
                <a:ea typeface="楷体_GB2312" pitchFamily="49" charset="-122"/>
              </a:rPr>
              <a:t>物理仪器检测到的光强</a:t>
            </a:r>
            <a:r>
              <a:rPr lang="en-US" altLang="zh-CN" b="0" i="1" dirty="0">
                <a:ea typeface="楷体_GB2312" pitchFamily="49" charset="-122"/>
              </a:rPr>
              <a:t>I</a:t>
            </a:r>
            <a:r>
              <a:rPr lang="zh-CN" altLang="en-US" b="0" dirty="0">
                <a:ea typeface="楷体_GB2312" pitchFamily="49" charset="-122"/>
              </a:rPr>
              <a:t>是由平均能流密度大小决定的</a:t>
            </a:r>
          </a:p>
        </p:txBody>
      </p:sp>
      <mc:AlternateContent xmlns:mc="http://schemas.openxmlformats.org/markup-compatibility/2006" xmlns:a14="http://schemas.microsoft.com/office/drawing/2010/main">
        <mc:Choice Requires="a14">
          <p:sp>
            <p:nvSpPr>
              <p:cNvPr id="19" name="Object 63">
                <a:extLst>
                  <a:ext uri="{FF2B5EF4-FFF2-40B4-BE49-F238E27FC236}">
                    <a16:creationId xmlns:a16="http://schemas.microsoft.com/office/drawing/2014/main" id="{B8D165EC-E42E-469C-B684-220DBB1AE91F}"/>
                  </a:ext>
                </a:extLst>
              </p:cNvPr>
              <p:cNvSpPr txBox="1"/>
              <p:nvPr/>
            </p:nvSpPr>
            <p:spPr bwMode="auto">
              <a:xfrm>
                <a:off x="8909050" y="5021263"/>
                <a:ext cx="1290638" cy="695325"/>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𝐼</m:t>
                      </m:r>
                      <m:r>
                        <a:rPr lang="zh-CN" altLang="en-US" i="1">
                          <a:solidFill>
                            <a:srgbClr val="000000"/>
                          </a:solidFill>
                          <a:latin typeface="Cambria Math" panose="02040503050406030204" pitchFamily="18" charset="0"/>
                        </a:rPr>
                        <m:t>=|</m:t>
                      </m:r>
                      <m:bar>
                        <m:barPr>
                          <m:pos m:val="top"/>
                          <m:ctrlPr>
                            <a:rPr lang="zh-CN" altLang="en-US" i="1">
                              <a:solidFill>
                                <a:srgbClr val="000000"/>
                              </a:solidFill>
                              <a:latin typeface="Cambria Math" panose="02040503050406030204" pitchFamily="18" charset="0"/>
                            </a:rPr>
                          </m:ctrlPr>
                        </m:barPr>
                        <m:e>
                          <m:r>
                            <m:rPr>
                              <m:sty m:val="p"/>
                            </m:rPr>
                            <a:rPr lang="zh-CN" altLang="en-US" i="1">
                              <a:solidFill>
                                <a:srgbClr val="000000"/>
                              </a:solidFill>
                              <a:latin typeface="Cambria Math" panose="02040503050406030204" pitchFamily="18" charset="0"/>
                            </a:rPr>
                            <m:t>S</m:t>
                          </m:r>
                        </m:e>
                      </m:bar>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9" name="Object 63">
                <a:extLst>
                  <a:ext uri="{FF2B5EF4-FFF2-40B4-BE49-F238E27FC236}">
                    <a16:creationId xmlns:a16="http://schemas.microsoft.com/office/drawing/2014/main" id="{B8D165EC-E42E-469C-B684-220DBB1AE91F}"/>
                  </a:ext>
                </a:extLst>
              </p:cNvPr>
              <p:cNvSpPr txBox="1">
                <a:spLocks noRot="1" noChangeAspect="1" noMove="1" noResize="1" noEditPoints="1" noAdjustHandles="1" noChangeArrowheads="1" noChangeShapeType="1" noTextEdit="1"/>
              </p:cNvSpPr>
              <p:nvPr/>
            </p:nvSpPr>
            <p:spPr bwMode="auto">
              <a:xfrm>
                <a:off x="8909050" y="5021263"/>
                <a:ext cx="1290638" cy="69532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Object 76">
                <a:extLst>
                  <a:ext uri="{FF2B5EF4-FFF2-40B4-BE49-F238E27FC236}">
                    <a16:creationId xmlns:a16="http://schemas.microsoft.com/office/drawing/2014/main" id="{9A9E8415-8FBA-43E0-A9D6-07193C590397}"/>
                  </a:ext>
                </a:extLst>
              </p:cNvPr>
              <p:cNvSpPr txBox="1"/>
              <p:nvPr/>
            </p:nvSpPr>
            <p:spPr bwMode="auto">
              <a:xfrm>
                <a:off x="4222490" y="5761463"/>
                <a:ext cx="1851025" cy="1087438"/>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𝐼</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𝑛</m:t>
                          </m:r>
                        </m:num>
                        <m:den>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𝑐</m:t>
                          </m:r>
                          <m:r>
                            <a:rPr lang="zh-CN" altLang="en-US" i="1">
                              <a:solidFill>
                                <a:srgbClr val="000000"/>
                              </a:solidFill>
                              <a:latin typeface="Cambria Math" panose="02040503050406030204" pitchFamily="18" charset="0"/>
                            </a:rPr>
                            <m:t>𝜇</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𝐴</m:t>
                          </m:r>
                        </m:e>
                        <m:sup>
                          <m:r>
                            <a:rPr lang="zh-CN" altLang="en-US" i="1">
                              <a:solidFill>
                                <a:srgbClr val="000000"/>
                              </a:solidFill>
                              <a:latin typeface="Cambria Math" panose="02040503050406030204" pitchFamily="18" charset="0"/>
                            </a:rPr>
                            <m:t>2</m:t>
                          </m:r>
                        </m:sup>
                      </m:sSup>
                    </m:oMath>
                  </m:oMathPara>
                </a14:m>
                <a:endParaRPr lang="zh-CN" altLang="en-US" dirty="0"/>
              </a:p>
            </p:txBody>
          </p:sp>
        </mc:Choice>
        <mc:Fallback xmlns="">
          <p:sp>
            <p:nvSpPr>
              <p:cNvPr id="20" name="Object 76">
                <a:extLst>
                  <a:ext uri="{FF2B5EF4-FFF2-40B4-BE49-F238E27FC236}">
                    <a16:creationId xmlns:a16="http://schemas.microsoft.com/office/drawing/2014/main" id="{9A9E8415-8FBA-43E0-A9D6-07193C590397}"/>
                  </a:ext>
                </a:extLst>
              </p:cNvPr>
              <p:cNvSpPr txBox="1">
                <a:spLocks noRot="1" noChangeAspect="1" noMove="1" noResize="1" noEditPoints="1" noAdjustHandles="1" noChangeArrowheads="1" noChangeShapeType="1" noTextEdit="1"/>
              </p:cNvSpPr>
              <p:nvPr/>
            </p:nvSpPr>
            <p:spPr bwMode="auto">
              <a:xfrm>
                <a:off x="4222490" y="5761463"/>
                <a:ext cx="1851025" cy="1087438"/>
              </a:xfrm>
              <a:prstGeom prst="rect">
                <a:avLst/>
              </a:prstGeom>
              <a:blipFill>
                <a:blip r:embed="rId6"/>
                <a:stretch>
                  <a:fillRect/>
                </a:stretch>
              </a:blipFill>
            </p:spPr>
            <p:txBody>
              <a:bodyPr/>
              <a:lstStyle/>
              <a:p>
                <a:r>
                  <a:rPr lang="zh-CN" altLang="en-US">
                    <a:noFill/>
                  </a:rPr>
                  <a:t> </a:t>
                </a:r>
              </a:p>
            </p:txBody>
          </p:sp>
        </mc:Fallback>
      </mc:AlternateContent>
      <p:sp>
        <p:nvSpPr>
          <p:cNvPr id="21" name="Text Box 77">
            <a:extLst>
              <a:ext uri="{FF2B5EF4-FFF2-40B4-BE49-F238E27FC236}">
                <a16:creationId xmlns:a16="http://schemas.microsoft.com/office/drawing/2014/main" id="{C7BD09EE-EDB8-436F-AE36-B4FF51493502}"/>
              </a:ext>
            </a:extLst>
          </p:cNvPr>
          <p:cNvSpPr txBox="1">
            <a:spLocks noChangeArrowheads="1"/>
          </p:cNvSpPr>
          <p:nvPr/>
        </p:nvSpPr>
        <p:spPr bwMode="auto">
          <a:xfrm>
            <a:off x="715444" y="5731300"/>
            <a:ext cx="44640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sz="2800" dirty="0">
                <a:latin typeface="Arial" panose="020B0604020202020204" pitchFamily="34" charset="0"/>
              </a:rPr>
              <a:t>单色平面光的光强： </a:t>
            </a:r>
          </a:p>
        </p:txBody>
      </p:sp>
    </p:spTree>
    <p:extLst>
      <p:ext uri="{BB962C8B-B14F-4D97-AF65-F5344CB8AC3E}">
        <p14:creationId xmlns:p14="http://schemas.microsoft.com/office/powerpoint/2010/main" val="301341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P spid="18" grpId="0" autoUpdateAnimBg="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708795B5-242F-4114-86C1-FC16B65B9205}"/>
              </a:ext>
            </a:extLst>
          </p:cNvPr>
          <p:cNvSpPr/>
          <p:nvPr/>
        </p:nvSpPr>
        <p:spPr>
          <a:xfrm>
            <a:off x="542925" y="1601795"/>
            <a:ext cx="6143625" cy="27164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30E63E01-F94A-4378-8912-E8EA0502F48D}"/>
              </a:ext>
            </a:extLst>
          </p:cNvPr>
          <p:cNvSpPr>
            <a:spLocks noGrp="1"/>
          </p:cNvSpPr>
          <p:nvPr>
            <p:ph type="title"/>
          </p:nvPr>
        </p:nvSpPr>
        <p:spPr/>
        <p:txBody>
          <a:bodyPr/>
          <a:lstStyle/>
          <a:p>
            <a:r>
              <a:rPr lang="zh-CN" altLang="en-US" dirty="0"/>
              <a:t>光的基本概念</a:t>
            </a:r>
            <a:r>
              <a:rPr lang="en-US" altLang="zh-CN" dirty="0"/>
              <a:t>—— 4. </a:t>
            </a:r>
            <a:r>
              <a:rPr lang="zh-CN" altLang="en-US" dirty="0"/>
              <a:t>偏振</a:t>
            </a:r>
          </a:p>
        </p:txBody>
      </p:sp>
      <p:pic>
        <p:nvPicPr>
          <p:cNvPr id="4" name="图片 3">
            <a:extLst>
              <a:ext uri="{FF2B5EF4-FFF2-40B4-BE49-F238E27FC236}">
                <a16:creationId xmlns:a16="http://schemas.microsoft.com/office/drawing/2014/main" id="{6DBB5191-E737-4010-AC23-E7511785AB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9345" y="3797300"/>
            <a:ext cx="4910640" cy="2924175"/>
          </a:xfrm>
          <a:prstGeom prst="rect">
            <a:avLst/>
          </a:prstGeom>
        </p:spPr>
      </p:pic>
      <p:sp>
        <p:nvSpPr>
          <p:cNvPr id="5" name="Line 3">
            <a:extLst>
              <a:ext uri="{FF2B5EF4-FFF2-40B4-BE49-F238E27FC236}">
                <a16:creationId xmlns:a16="http://schemas.microsoft.com/office/drawing/2014/main" id="{A99F27D5-2A5D-46F0-BD04-77B6CCC1C1BA}"/>
              </a:ext>
            </a:extLst>
          </p:cNvPr>
          <p:cNvSpPr>
            <a:spLocks noChangeShapeType="1"/>
          </p:cNvSpPr>
          <p:nvPr/>
        </p:nvSpPr>
        <p:spPr bwMode="auto">
          <a:xfrm>
            <a:off x="1828800" y="2514600"/>
            <a:ext cx="0" cy="762000"/>
          </a:xfrm>
          <a:prstGeom prst="line">
            <a:avLst/>
          </a:prstGeom>
          <a:noFill/>
          <a:ln w="38100">
            <a:solidFill>
              <a:srgbClr val="FF0066"/>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a:p>
        </p:txBody>
      </p:sp>
      <p:grpSp>
        <p:nvGrpSpPr>
          <p:cNvPr id="6" name="Group 4">
            <a:extLst>
              <a:ext uri="{FF2B5EF4-FFF2-40B4-BE49-F238E27FC236}">
                <a16:creationId xmlns:a16="http://schemas.microsoft.com/office/drawing/2014/main" id="{2AF318AF-A87B-4FF6-8134-4C611E8180E4}"/>
              </a:ext>
            </a:extLst>
          </p:cNvPr>
          <p:cNvGrpSpPr>
            <a:grpSpLocks/>
          </p:cNvGrpSpPr>
          <p:nvPr/>
        </p:nvGrpSpPr>
        <p:grpSpPr bwMode="auto">
          <a:xfrm>
            <a:off x="1295400" y="2286000"/>
            <a:ext cx="2089150" cy="831850"/>
            <a:chOff x="432" y="1200"/>
            <a:chExt cx="1316" cy="524"/>
          </a:xfrm>
        </p:grpSpPr>
        <p:sp>
          <p:nvSpPr>
            <p:cNvPr id="7" name="Line 5">
              <a:extLst>
                <a:ext uri="{FF2B5EF4-FFF2-40B4-BE49-F238E27FC236}">
                  <a16:creationId xmlns:a16="http://schemas.microsoft.com/office/drawing/2014/main" id="{43B9A3FA-0148-4434-9383-5506083ABC7F}"/>
                </a:ext>
              </a:extLst>
            </p:cNvPr>
            <p:cNvSpPr>
              <a:spLocks noChangeShapeType="1"/>
            </p:cNvSpPr>
            <p:nvPr/>
          </p:nvSpPr>
          <p:spPr bwMode="auto">
            <a:xfrm>
              <a:off x="432" y="1584"/>
              <a:ext cx="1056" cy="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a:p>
          </p:txBody>
        </p:sp>
        <p:graphicFrame>
          <p:nvGraphicFramePr>
            <p:cNvPr id="8" name="Object 6">
              <a:extLst>
                <a:ext uri="{FF2B5EF4-FFF2-40B4-BE49-F238E27FC236}">
                  <a16:creationId xmlns:a16="http://schemas.microsoft.com/office/drawing/2014/main" id="{F1FA3CCC-3098-4D26-8401-0DF25F25FD93}"/>
                </a:ext>
              </a:extLst>
            </p:cNvPr>
            <p:cNvGraphicFramePr>
              <a:graphicFrameLocks noChangeAspect="1"/>
            </p:cNvGraphicFramePr>
            <p:nvPr/>
          </p:nvGraphicFramePr>
          <p:xfrm>
            <a:off x="1536" y="1488"/>
            <a:ext cx="212" cy="236"/>
          </p:xfrm>
          <a:graphic>
            <a:graphicData uri="http://schemas.openxmlformats.org/presentationml/2006/ole">
              <mc:AlternateContent xmlns:mc="http://schemas.openxmlformats.org/markup-compatibility/2006">
                <mc:Choice xmlns:v="urn:schemas-microsoft-com:vml" Requires="v">
                  <p:oleObj name="公式" r:id="rId3" imgW="126720" imgH="139680" progId="Equation.3">
                    <p:embed/>
                  </p:oleObj>
                </mc:Choice>
                <mc:Fallback>
                  <p:oleObj name="公式" r:id="rId3" imgW="126720" imgH="139680" progId="Equation.3">
                    <p:embed/>
                    <p:pic>
                      <p:nvPicPr>
                        <p:cNvPr id="120838" name="Object 6">
                          <a:extLst>
                            <a:ext uri="{FF2B5EF4-FFF2-40B4-BE49-F238E27FC236}">
                              <a16:creationId xmlns:a16="http://schemas.microsoft.com/office/drawing/2014/main" id="{AA143B75-B6C2-404C-9114-91B6E09D5C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6" y="1488"/>
                          <a:ext cx="212"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 name="Group 7">
              <a:extLst>
                <a:ext uri="{FF2B5EF4-FFF2-40B4-BE49-F238E27FC236}">
                  <a16:creationId xmlns:a16="http://schemas.microsoft.com/office/drawing/2014/main" id="{B0EAAB4C-15EC-4801-A080-7065E410C35D}"/>
                </a:ext>
              </a:extLst>
            </p:cNvPr>
            <p:cNvGrpSpPr>
              <a:grpSpLocks/>
            </p:cNvGrpSpPr>
            <p:nvPr/>
          </p:nvGrpSpPr>
          <p:grpSpPr bwMode="auto">
            <a:xfrm>
              <a:off x="960" y="1200"/>
              <a:ext cx="452" cy="288"/>
              <a:chOff x="1056" y="2112"/>
              <a:chExt cx="452" cy="288"/>
            </a:xfrm>
          </p:grpSpPr>
          <p:sp>
            <p:nvSpPr>
              <p:cNvPr id="10" name="Line 8">
                <a:extLst>
                  <a:ext uri="{FF2B5EF4-FFF2-40B4-BE49-F238E27FC236}">
                    <a16:creationId xmlns:a16="http://schemas.microsoft.com/office/drawing/2014/main" id="{F8BE8EE3-117B-4C03-8CB3-2C42D288AC85}"/>
                  </a:ext>
                </a:extLst>
              </p:cNvPr>
              <p:cNvSpPr>
                <a:spLocks noChangeShapeType="1"/>
              </p:cNvSpPr>
              <p:nvPr/>
            </p:nvSpPr>
            <p:spPr bwMode="auto">
              <a:xfrm>
                <a:off x="1056" y="2400"/>
                <a:ext cx="336" cy="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a:p>
            </p:txBody>
          </p:sp>
          <p:graphicFrame>
            <p:nvGraphicFramePr>
              <p:cNvPr id="11" name="Object 9">
                <a:extLst>
                  <a:ext uri="{FF2B5EF4-FFF2-40B4-BE49-F238E27FC236}">
                    <a16:creationId xmlns:a16="http://schemas.microsoft.com/office/drawing/2014/main" id="{8ACC5EE5-0469-4AF6-9960-02544EB7E621}"/>
                  </a:ext>
                </a:extLst>
              </p:cNvPr>
              <p:cNvGraphicFramePr>
                <a:graphicFrameLocks noChangeAspect="1"/>
              </p:cNvGraphicFramePr>
              <p:nvPr/>
            </p:nvGraphicFramePr>
            <p:xfrm>
              <a:off x="1296" y="2112"/>
              <a:ext cx="212" cy="236"/>
            </p:xfrm>
            <a:graphic>
              <a:graphicData uri="http://schemas.openxmlformats.org/presentationml/2006/ole">
                <mc:AlternateContent xmlns:mc="http://schemas.openxmlformats.org/markup-compatibility/2006">
                  <mc:Choice xmlns:v="urn:schemas-microsoft-com:vml" Requires="v">
                    <p:oleObj name="公式" r:id="rId5" imgW="126720" imgH="139680" progId="Equation.3">
                      <p:embed/>
                    </p:oleObj>
                  </mc:Choice>
                  <mc:Fallback>
                    <p:oleObj name="公式" r:id="rId5" imgW="126720" imgH="139680" progId="Equation.3">
                      <p:embed/>
                      <p:pic>
                        <p:nvPicPr>
                          <p:cNvPr id="120841" name="Object 9">
                            <a:extLst>
                              <a:ext uri="{FF2B5EF4-FFF2-40B4-BE49-F238E27FC236}">
                                <a16:creationId xmlns:a16="http://schemas.microsoft.com/office/drawing/2014/main" id="{37AB7FE5-9C82-4F06-9AFC-0436625468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6" y="2112"/>
                            <a:ext cx="212"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12" name="AutoShape 10">
            <a:extLst>
              <a:ext uri="{FF2B5EF4-FFF2-40B4-BE49-F238E27FC236}">
                <a16:creationId xmlns:a16="http://schemas.microsoft.com/office/drawing/2014/main" id="{8C2ABA7B-4608-4BF7-8CFA-C0B7B8FA11DA}"/>
              </a:ext>
            </a:extLst>
          </p:cNvPr>
          <p:cNvSpPr>
            <a:spLocks noChangeArrowheads="1"/>
          </p:cNvSpPr>
          <p:nvPr/>
        </p:nvSpPr>
        <p:spPr bwMode="auto">
          <a:xfrm rot="1963759">
            <a:off x="1143000" y="1828800"/>
            <a:ext cx="1495425" cy="2363788"/>
          </a:xfrm>
          <a:prstGeom prst="diamond">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a:p>
        </p:txBody>
      </p:sp>
      <p:sp>
        <p:nvSpPr>
          <p:cNvPr id="13" name="Text Box 15">
            <a:extLst>
              <a:ext uri="{FF2B5EF4-FFF2-40B4-BE49-F238E27FC236}">
                <a16:creationId xmlns:a16="http://schemas.microsoft.com/office/drawing/2014/main" id="{C7666FC0-A2CF-4BFE-85BB-86BA3EB1C482}"/>
              </a:ext>
            </a:extLst>
          </p:cNvPr>
          <p:cNvSpPr txBox="1">
            <a:spLocks noChangeArrowheads="1"/>
          </p:cNvSpPr>
          <p:nvPr/>
        </p:nvSpPr>
        <p:spPr bwMode="auto">
          <a:xfrm>
            <a:off x="670320" y="4333649"/>
            <a:ext cx="50482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zh-CN" altLang="en-US" b="1" dirty="0">
                <a:latin typeface="Times New Roman" panose="02020603050405020304" pitchFamily="18" charset="0"/>
                <a:ea typeface="楷体_GB2312" pitchFamily="49" charset="-122"/>
              </a:rPr>
              <a:t>波的偏振：振动方向对传播方向的不对称。</a:t>
            </a:r>
          </a:p>
        </p:txBody>
      </p:sp>
      <p:grpSp>
        <p:nvGrpSpPr>
          <p:cNvPr id="14" name="Group 19">
            <a:extLst>
              <a:ext uri="{FF2B5EF4-FFF2-40B4-BE49-F238E27FC236}">
                <a16:creationId xmlns:a16="http://schemas.microsoft.com/office/drawing/2014/main" id="{0ED4AD49-1450-4A82-9F34-CC7EA098A92A}"/>
              </a:ext>
            </a:extLst>
          </p:cNvPr>
          <p:cNvGrpSpPr>
            <a:grpSpLocks/>
          </p:cNvGrpSpPr>
          <p:nvPr/>
        </p:nvGrpSpPr>
        <p:grpSpPr bwMode="auto">
          <a:xfrm>
            <a:off x="4438650" y="2133600"/>
            <a:ext cx="2089150" cy="831850"/>
            <a:chOff x="432" y="1200"/>
            <a:chExt cx="1316" cy="524"/>
          </a:xfrm>
        </p:grpSpPr>
        <p:sp>
          <p:nvSpPr>
            <p:cNvPr id="15" name="Line 20">
              <a:extLst>
                <a:ext uri="{FF2B5EF4-FFF2-40B4-BE49-F238E27FC236}">
                  <a16:creationId xmlns:a16="http://schemas.microsoft.com/office/drawing/2014/main" id="{D6BC212D-0F43-4267-9ED6-5D0307066E3A}"/>
                </a:ext>
              </a:extLst>
            </p:cNvPr>
            <p:cNvSpPr>
              <a:spLocks noChangeShapeType="1"/>
            </p:cNvSpPr>
            <p:nvPr/>
          </p:nvSpPr>
          <p:spPr bwMode="auto">
            <a:xfrm>
              <a:off x="432" y="1584"/>
              <a:ext cx="1056" cy="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a:p>
          </p:txBody>
        </p:sp>
        <p:graphicFrame>
          <p:nvGraphicFramePr>
            <p:cNvPr id="16" name="Object 21">
              <a:extLst>
                <a:ext uri="{FF2B5EF4-FFF2-40B4-BE49-F238E27FC236}">
                  <a16:creationId xmlns:a16="http://schemas.microsoft.com/office/drawing/2014/main" id="{1EA08DDA-9660-4F36-AE2F-7DF61F54E0FE}"/>
                </a:ext>
              </a:extLst>
            </p:cNvPr>
            <p:cNvGraphicFramePr>
              <a:graphicFrameLocks noChangeAspect="1"/>
            </p:cNvGraphicFramePr>
            <p:nvPr/>
          </p:nvGraphicFramePr>
          <p:xfrm>
            <a:off x="1536" y="1488"/>
            <a:ext cx="212" cy="236"/>
          </p:xfrm>
          <a:graphic>
            <a:graphicData uri="http://schemas.openxmlformats.org/presentationml/2006/ole">
              <mc:AlternateContent xmlns:mc="http://schemas.openxmlformats.org/markup-compatibility/2006">
                <mc:Choice xmlns:v="urn:schemas-microsoft-com:vml" Requires="v">
                  <p:oleObj name="公式" r:id="rId7" imgW="126720" imgH="139680" progId="Equation.3">
                    <p:embed/>
                  </p:oleObj>
                </mc:Choice>
                <mc:Fallback>
                  <p:oleObj name="公式" r:id="rId7" imgW="126720" imgH="139680" progId="Equation.3">
                    <p:embed/>
                    <p:pic>
                      <p:nvPicPr>
                        <p:cNvPr id="120853" name="Object 21">
                          <a:extLst>
                            <a:ext uri="{FF2B5EF4-FFF2-40B4-BE49-F238E27FC236}">
                              <a16:creationId xmlns:a16="http://schemas.microsoft.com/office/drawing/2014/main" id="{EDE5B8C3-A64D-4E7A-BF4E-015C9002E12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6" y="1488"/>
                          <a:ext cx="212"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7" name="Group 22">
              <a:extLst>
                <a:ext uri="{FF2B5EF4-FFF2-40B4-BE49-F238E27FC236}">
                  <a16:creationId xmlns:a16="http://schemas.microsoft.com/office/drawing/2014/main" id="{79E87839-215F-492E-818F-BD601D9CEE80}"/>
                </a:ext>
              </a:extLst>
            </p:cNvPr>
            <p:cNvGrpSpPr>
              <a:grpSpLocks/>
            </p:cNvGrpSpPr>
            <p:nvPr/>
          </p:nvGrpSpPr>
          <p:grpSpPr bwMode="auto">
            <a:xfrm>
              <a:off x="960" y="1200"/>
              <a:ext cx="452" cy="288"/>
              <a:chOff x="1056" y="2112"/>
              <a:chExt cx="452" cy="288"/>
            </a:xfrm>
          </p:grpSpPr>
          <p:sp>
            <p:nvSpPr>
              <p:cNvPr id="18" name="Line 23">
                <a:extLst>
                  <a:ext uri="{FF2B5EF4-FFF2-40B4-BE49-F238E27FC236}">
                    <a16:creationId xmlns:a16="http://schemas.microsoft.com/office/drawing/2014/main" id="{8D1B5F7C-FE90-4FD2-A36E-473AC52F39FF}"/>
                  </a:ext>
                </a:extLst>
              </p:cNvPr>
              <p:cNvSpPr>
                <a:spLocks noChangeShapeType="1"/>
              </p:cNvSpPr>
              <p:nvPr/>
            </p:nvSpPr>
            <p:spPr bwMode="auto">
              <a:xfrm>
                <a:off x="1056" y="2400"/>
                <a:ext cx="336" cy="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a:p>
            </p:txBody>
          </p:sp>
          <p:graphicFrame>
            <p:nvGraphicFramePr>
              <p:cNvPr id="19" name="Object 24">
                <a:extLst>
                  <a:ext uri="{FF2B5EF4-FFF2-40B4-BE49-F238E27FC236}">
                    <a16:creationId xmlns:a16="http://schemas.microsoft.com/office/drawing/2014/main" id="{FC38844C-3910-4CA5-9F23-C78621DFBAD7}"/>
                  </a:ext>
                </a:extLst>
              </p:cNvPr>
              <p:cNvGraphicFramePr>
                <a:graphicFrameLocks noChangeAspect="1"/>
              </p:cNvGraphicFramePr>
              <p:nvPr/>
            </p:nvGraphicFramePr>
            <p:xfrm>
              <a:off x="1296" y="2112"/>
              <a:ext cx="212" cy="236"/>
            </p:xfrm>
            <a:graphic>
              <a:graphicData uri="http://schemas.openxmlformats.org/presentationml/2006/ole">
                <mc:AlternateContent xmlns:mc="http://schemas.openxmlformats.org/markup-compatibility/2006">
                  <mc:Choice xmlns:v="urn:schemas-microsoft-com:vml" Requires="v">
                    <p:oleObj name="公式" r:id="rId9" imgW="126720" imgH="139680" progId="Equation.3">
                      <p:embed/>
                    </p:oleObj>
                  </mc:Choice>
                  <mc:Fallback>
                    <p:oleObj name="公式" r:id="rId9" imgW="126720" imgH="139680" progId="Equation.3">
                      <p:embed/>
                      <p:pic>
                        <p:nvPicPr>
                          <p:cNvPr id="120856" name="Object 24">
                            <a:extLst>
                              <a:ext uri="{FF2B5EF4-FFF2-40B4-BE49-F238E27FC236}">
                                <a16:creationId xmlns:a16="http://schemas.microsoft.com/office/drawing/2014/main" id="{FF5282F2-F9CE-463A-AF04-DBD942F7230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96" y="2112"/>
                            <a:ext cx="212"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20" name="Line 25">
            <a:extLst>
              <a:ext uri="{FF2B5EF4-FFF2-40B4-BE49-F238E27FC236}">
                <a16:creationId xmlns:a16="http://schemas.microsoft.com/office/drawing/2014/main" id="{8B8019A5-7223-4F16-A2E6-51A7AFDF59BE}"/>
              </a:ext>
            </a:extLst>
          </p:cNvPr>
          <p:cNvSpPr>
            <a:spLocks noChangeShapeType="1"/>
          </p:cNvSpPr>
          <p:nvPr/>
        </p:nvSpPr>
        <p:spPr bwMode="auto">
          <a:xfrm>
            <a:off x="4591050" y="2743200"/>
            <a:ext cx="762000" cy="0"/>
          </a:xfrm>
          <a:prstGeom prst="line">
            <a:avLst/>
          </a:prstGeom>
          <a:noFill/>
          <a:ln w="38100">
            <a:solidFill>
              <a:srgbClr val="FF0066"/>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a:p>
        </p:txBody>
      </p:sp>
      <p:sp>
        <p:nvSpPr>
          <p:cNvPr id="21" name="Text Box 31">
            <a:extLst>
              <a:ext uri="{FF2B5EF4-FFF2-40B4-BE49-F238E27FC236}">
                <a16:creationId xmlns:a16="http://schemas.microsoft.com/office/drawing/2014/main" id="{F61CA623-2B3F-4D02-B635-957F73B947F5}"/>
              </a:ext>
            </a:extLst>
          </p:cNvPr>
          <p:cNvSpPr txBox="1">
            <a:spLocks noChangeArrowheads="1"/>
          </p:cNvSpPr>
          <p:nvPr/>
        </p:nvSpPr>
        <p:spPr bwMode="auto">
          <a:xfrm>
            <a:off x="685800" y="1752600"/>
            <a:ext cx="13716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b="1" dirty="0">
                <a:latin typeface="Times New Roman" panose="02020603050405020304" pitchFamily="18" charset="0"/>
                <a:ea typeface="楷体_GB2312" pitchFamily="49" charset="-122"/>
              </a:rPr>
              <a:t>横波</a:t>
            </a:r>
          </a:p>
        </p:txBody>
      </p:sp>
      <p:sp>
        <p:nvSpPr>
          <p:cNvPr id="22" name="Text Box 32">
            <a:extLst>
              <a:ext uri="{FF2B5EF4-FFF2-40B4-BE49-F238E27FC236}">
                <a16:creationId xmlns:a16="http://schemas.microsoft.com/office/drawing/2014/main" id="{B01E7BA6-7524-46D7-8AB7-73F1CFBF0DA7}"/>
              </a:ext>
            </a:extLst>
          </p:cNvPr>
          <p:cNvSpPr txBox="1">
            <a:spLocks noChangeArrowheads="1"/>
          </p:cNvSpPr>
          <p:nvPr/>
        </p:nvSpPr>
        <p:spPr bwMode="auto">
          <a:xfrm>
            <a:off x="3600450" y="1676400"/>
            <a:ext cx="12192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b="1">
                <a:latin typeface="Times New Roman" panose="02020603050405020304" pitchFamily="18" charset="0"/>
                <a:ea typeface="楷体_GB2312" pitchFamily="49" charset="-122"/>
              </a:rPr>
              <a:t>纵波</a:t>
            </a:r>
          </a:p>
        </p:txBody>
      </p:sp>
      <p:sp>
        <p:nvSpPr>
          <p:cNvPr id="23" name="AutoShape 43">
            <a:extLst>
              <a:ext uri="{FF2B5EF4-FFF2-40B4-BE49-F238E27FC236}">
                <a16:creationId xmlns:a16="http://schemas.microsoft.com/office/drawing/2014/main" id="{F94F475C-C9B6-454C-849E-82D060C8FAF6}"/>
              </a:ext>
            </a:extLst>
          </p:cNvPr>
          <p:cNvSpPr>
            <a:spLocks noChangeArrowheads="1"/>
          </p:cNvSpPr>
          <p:nvPr/>
        </p:nvSpPr>
        <p:spPr bwMode="auto">
          <a:xfrm rot="1963759">
            <a:off x="4057650" y="1600200"/>
            <a:ext cx="1495425" cy="2363788"/>
          </a:xfrm>
          <a:prstGeom prst="diamond">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a:p>
        </p:txBody>
      </p:sp>
      <p:sp>
        <p:nvSpPr>
          <p:cNvPr id="24" name="Text Box 44">
            <a:extLst>
              <a:ext uri="{FF2B5EF4-FFF2-40B4-BE49-F238E27FC236}">
                <a16:creationId xmlns:a16="http://schemas.microsoft.com/office/drawing/2014/main" id="{5C649049-30CA-476B-97D6-9E58E8911128}"/>
              </a:ext>
            </a:extLst>
          </p:cNvPr>
          <p:cNvSpPr txBox="1">
            <a:spLocks noChangeArrowheads="1"/>
          </p:cNvSpPr>
          <p:nvPr/>
        </p:nvSpPr>
        <p:spPr bwMode="auto">
          <a:xfrm>
            <a:off x="670320" y="4793898"/>
            <a:ext cx="562927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zh-CN" altLang="en-US" b="1" dirty="0">
                <a:latin typeface="Times New Roman" panose="02020603050405020304" pitchFamily="18" charset="0"/>
                <a:ea typeface="楷体_GB2312" pitchFamily="49" charset="-122"/>
              </a:rPr>
              <a:t>横波振动方向对传播方向是不对称的，纵波</a:t>
            </a:r>
            <a:r>
              <a:rPr kumimoji="1" lang="zh-CN" altLang="en-US" b="1" dirty="0">
                <a:ea typeface="楷体_GB2312" pitchFamily="49" charset="-122"/>
              </a:rPr>
              <a:t>振动方向对传播方向是对称的。</a:t>
            </a:r>
          </a:p>
        </p:txBody>
      </p:sp>
      <p:sp>
        <p:nvSpPr>
          <p:cNvPr id="25" name="Text Box 45">
            <a:extLst>
              <a:ext uri="{FF2B5EF4-FFF2-40B4-BE49-F238E27FC236}">
                <a16:creationId xmlns:a16="http://schemas.microsoft.com/office/drawing/2014/main" id="{CB76DE8A-F5D3-4760-8D3B-C3CCAF0AAC8C}"/>
              </a:ext>
            </a:extLst>
          </p:cNvPr>
          <p:cNvSpPr txBox="1">
            <a:spLocks noChangeArrowheads="1"/>
          </p:cNvSpPr>
          <p:nvPr/>
        </p:nvSpPr>
        <p:spPr bwMode="auto">
          <a:xfrm>
            <a:off x="632910" y="5474423"/>
            <a:ext cx="491064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zh-CN" altLang="en-US" b="1" dirty="0">
                <a:latin typeface="楷体_GB2312" pitchFamily="49" charset="-122"/>
                <a:ea typeface="楷体_GB2312" pitchFamily="49" charset="-122"/>
              </a:rPr>
              <a:t>只有横波有偏振现象  而纵波无偏振现象。</a:t>
            </a:r>
          </a:p>
        </p:txBody>
      </p:sp>
      <p:pic>
        <p:nvPicPr>
          <p:cNvPr id="28" name="图片 27">
            <a:extLst>
              <a:ext uri="{FF2B5EF4-FFF2-40B4-BE49-F238E27FC236}">
                <a16:creationId xmlns:a16="http://schemas.microsoft.com/office/drawing/2014/main" id="{C2889EE6-C61D-4CCA-8214-FFF8B372864B}"/>
              </a:ext>
            </a:extLst>
          </p:cNvPr>
          <p:cNvPicPr>
            <a:picLocks noChangeAspect="1"/>
          </p:cNvPicPr>
          <p:nvPr/>
        </p:nvPicPr>
        <p:blipFill rotWithShape="1">
          <a:blip r:embed="rId11">
            <a:extLst>
              <a:ext uri="{28A0092B-C50C-407E-A947-70E740481C1C}">
                <a14:useLocalDpi xmlns:a14="http://schemas.microsoft.com/office/drawing/2010/main" val="0"/>
              </a:ext>
            </a:extLst>
          </a:blip>
          <a:srcRect t="46255"/>
          <a:stretch/>
        </p:blipFill>
        <p:spPr>
          <a:xfrm>
            <a:off x="6784682" y="1478540"/>
            <a:ext cx="5140618" cy="2072119"/>
          </a:xfrm>
          <a:prstGeom prst="rect">
            <a:avLst/>
          </a:prstGeom>
        </p:spPr>
      </p:pic>
    </p:spTree>
    <p:extLst>
      <p:ext uri="{BB962C8B-B14F-4D97-AF65-F5344CB8AC3E}">
        <p14:creationId xmlns:p14="http://schemas.microsoft.com/office/powerpoint/2010/main" val="344680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vertic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blinds(horizontal)">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linds(vertical)">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blinds(vertical)">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blinds(horizontal)">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blinds(horizontal)">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blinds(horizontal)">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blinds(horizontal)">
                                      <p:cBhvr>
                                        <p:cTn id="5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21" grpId="0" autoUpdateAnimBg="0"/>
      <p:bldP spid="22" grpId="0" autoUpdateAnimBg="0"/>
      <p:bldP spid="24" grpId="0" autoUpdateAnimBg="0"/>
      <p:bldP spid="25"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E63E01-F94A-4378-8912-E8EA0502F48D}"/>
              </a:ext>
            </a:extLst>
          </p:cNvPr>
          <p:cNvSpPr>
            <a:spLocks noGrp="1"/>
          </p:cNvSpPr>
          <p:nvPr>
            <p:ph type="title"/>
          </p:nvPr>
        </p:nvSpPr>
        <p:spPr/>
        <p:txBody>
          <a:bodyPr/>
          <a:lstStyle/>
          <a:p>
            <a:r>
              <a:rPr lang="zh-CN" altLang="en-US" dirty="0"/>
              <a:t>几何光学</a:t>
            </a:r>
          </a:p>
        </p:txBody>
      </p:sp>
      <p:sp>
        <p:nvSpPr>
          <p:cNvPr id="4" name="文本框 3">
            <a:extLst>
              <a:ext uri="{FF2B5EF4-FFF2-40B4-BE49-F238E27FC236}">
                <a16:creationId xmlns:a16="http://schemas.microsoft.com/office/drawing/2014/main" id="{2ECECE90-A08B-4F69-A364-CAD569D58A98}"/>
              </a:ext>
            </a:extLst>
          </p:cNvPr>
          <p:cNvSpPr txBox="1"/>
          <p:nvPr/>
        </p:nvSpPr>
        <p:spPr>
          <a:xfrm>
            <a:off x="838200" y="1606713"/>
            <a:ext cx="10032741" cy="646331"/>
          </a:xfrm>
          <a:prstGeom prst="rect">
            <a:avLst/>
          </a:prstGeom>
          <a:noFill/>
        </p:spPr>
        <p:txBody>
          <a:bodyPr wrap="square">
            <a:spAutoFit/>
          </a:bodyPr>
          <a:lstStyle/>
          <a:p>
            <a:r>
              <a:rPr lang="zh-CN" altLang="en-US" b="1" dirty="0"/>
              <a:t> 几何光学理论是波动光学理论的一个</a:t>
            </a:r>
            <a:r>
              <a:rPr lang="zh-CN" altLang="en-US" b="1" dirty="0">
                <a:solidFill>
                  <a:srgbClr val="CC0000"/>
                </a:solidFill>
              </a:rPr>
              <a:t>近似</a:t>
            </a:r>
            <a:r>
              <a:rPr lang="zh-CN" altLang="en-US" b="1" dirty="0"/>
              <a:t>，这个近似是在</a:t>
            </a:r>
            <a:r>
              <a:rPr lang="zh-CN" altLang="en-US" b="1" dirty="0">
                <a:solidFill>
                  <a:srgbClr val="CC0000"/>
                </a:solidFill>
              </a:rPr>
              <a:t>不考虑波长，相位</a:t>
            </a:r>
            <a:r>
              <a:rPr lang="zh-CN" altLang="en-US" b="1" dirty="0"/>
              <a:t>等波动概念时，用</a:t>
            </a:r>
            <a:r>
              <a:rPr lang="zh-CN" altLang="en-US" b="1" dirty="0">
                <a:solidFill>
                  <a:srgbClr val="CC0000"/>
                </a:solidFill>
              </a:rPr>
              <a:t>光线</a:t>
            </a:r>
            <a:r>
              <a:rPr lang="zh-CN" altLang="en-US" b="1" dirty="0"/>
              <a:t>的概念来处理光学问题</a:t>
            </a:r>
            <a:endParaRPr lang="zh-CN" altLang="en-US" dirty="0"/>
          </a:p>
        </p:txBody>
      </p:sp>
      <p:sp>
        <p:nvSpPr>
          <p:cNvPr id="5" name="Rectangle 2">
            <a:extLst>
              <a:ext uri="{FF2B5EF4-FFF2-40B4-BE49-F238E27FC236}">
                <a16:creationId xmlns:a16="http://schemas.microsoft.com/office/drawing/2014/main" id="{2D9AC6EF-3D57-406E-80B7-6C97CE8FE44A}"/>
              </a:ext>
            </a:extLst>
          </p:cNvPr>
          <p:cNvSpPr>
            <a:spLocks noChangeArrowheads="1"/>
          </p:cNvSpPr>
          <p:nvPr/>
        </p:nvSpPr>
        <p:spPr bwMode="auto">
          <a:xfrm>
            <a:off x="215764" y="2720961"/>
            <a:ext cx="5274995"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SzPct val="100000"/>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SzPct val="100000"/>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SzPct val="100000"/>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SzPct val="100000"/>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spcBef>
                <a:spcPct val="20000"/>
              </a:spcBef>
            </a:pPr>
            <a:r>
              <a:rPr lang="zh-CN" altLang="en-US" sz="2000" b="1" dirty="0">
                <a:solidFill>
                  <a:srgbClr val="800000"/>
                </a:solidFill>
                <a:effectLst>
                  <a:outerShdw blurRad="38100" dist="38100" dir="2700000" algn="tl">
                    <a:srgbClr val="C0C0C0"/>
                  </a:outerShdw>
                </a:effectLst>
                <a:ea typeface="楷体_GB2312" pitchFamily="49" charset="-122"/>
              </a:rPr>
              <a:t>光线</a:t>
            </a:r>
            <a:r>
              <a:rPr lang="en-US" altLang="zh-CN" sz="2000" b="1" dirty="0">
                <a:ea typeface="楷体_GB2312" pitchFamily="49" charset="-122"/>
              </a:rPr>
              <a:t>——</a:t>
            </a:r>
            <a:r>
              <a:rPr lang="zh-CN" altLang="en-US" sz="2000" b="1" dirty="0">
                <a:ea typeface="楷体_GB2312" pitchFamily="49" charset="-122"/>
              </a:rPr>
              <a:t>表示光波传播方向的带箭头的几何线</a:t>
            </a:r>
          </a:p>
        </p:txBody>
      </p:sp>
      <p:sp>
        <p:nvSpPr>
          <p:cNvPr id="6" name="Text Box 3">
            <a:extLst>
              <a:ext uri="{FF2B5EF4-FFF2-40B4-BE49-F238E27FC236}">
                <a16:creationId xmlns:a16="http://schemas.microsoft.com/office/drawing/2014/main" id="{C49E578D-665F-42FB-B764-F2BC08B75907}"/>
              </a:ext>
            </a:extLst>
          </p:cNvPr>
          <p:cNvSpPr txBox="1">
            <a:spLocks noChangeArrowheads="1"/>
          </p:cNvSpPr>
          <p:nvPr/>
        </p:nvSpPr>
        <p:spPr bwMode="auto">
          <a:xfrm>
            <a:off x="566963" y="3263593"/>
            <a:ext cx="4941107" cy="142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zh-CN" altLang="en-US" sz="2000" b="1" dirty="0">
                <a:solidFill>
                  <a:schemeClr val="hlink"/>
                </a:solidFill>
                <a:ea typeface="宋体" panose="02010600030101010101" pitchFamily="2" charset="-122"/>
              </a:rPr>
              <a:t>在几何光学中所提到的光线只表示光的传播方向，而</a:t>
            </a:r>
            <a:r>
              <a:rPr lang="zh-CN" altLang="en-US" sz="2000" b="1" dirty="0">
                <a:solidFill>
                  <a:srgbClr val="FF33CC"/>
                </a:solidFill>
                <a:ea typeface="宋体" panose="02010600030101010101" pitchFamily="2" charset="-122"/>
              </a:rPr>
              <a:t>光的能量，偏振方向</a:t>
            </a:r>
            <a:r>
              <a:rPr lang="zh-CN" altLang="en-US" sz="2000" b="1" dirty="0">
                <a:solidFill>
                  <a:schemeClr val="hlink"/>
                </a:solidFill>
                <a:ea typeface="宋体" panose="02010600030101010101" pitchFamily="2" charset="-122"/>
              </a:rPr>
              <a:t>，以及</a:t>
            </a:r>
            <a:r>
              <a:rPr lang="zh-CN" altLang="en-US" sz="2000" b="1" dirty="0">
                <a:solidFill>
                  <a:srgbClr val="FF33CC"/>
                </a:solidFill>
                <a:ea typeface="宋体" panose="02010600030101010101" pitchFamily="2" charset="-122"/>
              </a:rPr>
              <a:t>位相</a:t>
            </a:r>
            <a:r>
              <a:rPr lang="zh-CN" altLang="en-US" sz="2000" b="1" dirty="0">
                <a:solidFill>
                  <a:schemeClr val="hlink"/>
                </a:solidFill>
                <a:ea typeface="宋体" panose="02010600030101010101" pitchFamily="2" charset="-122"/>
              </a:rPr>
              <a:t>信息在光线的概念中不能得到体现。</a:t>
            </a:r>
          </a:p>
        </p:txBody>
      </p:sp>
      <p:sp>
        <p:nvSpPr>
          <p:cNvPr id="7" name="Rectangle 4">
            <a:extLst>
              <a:ext uri="{FF2B5EF4-FFF2-40B4-BE49-F238E27FC236}">
                <a16:creationId xmlns:a16="http://schemas.microsoft.com/office/drawing/2014/main" id="{0592990B-118B-4479-81C1-BF81BA3C079F}"/>
              </a:ext>
            </a:extLst>
          </p:cNvPr>
          <p:cNvSpPr>
            <a:spLocks noChangeArrowheads="1"/>
          </p:cNvSpPr>
          <p:nvPr/>
        </p:nvSpPr>
        <p:spPr bwMode="auto">
          <a:xfrm>
            <a:off x="375781" y="5501466"/>
            <a:ext cx="493178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SzPct val="100000"/>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SzPct val="100000"/>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SzPct val="100000"/>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SzPct val="100000"/>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a:spcBef>
                <a:spcPct val="20000"/>
              </a:spcBef>
            </a:pPr>
            <a:r>
              <a:rPr lang="zh-CN" altLang="en-US" sz="2000" b="1" dirty="0">
                <a:solidFill>
                  <a:srgbClr val="800000"/>
                </a:solidFill>
                <a:effectLst>
                  <a:outerShdw blurRad="38100" dist="38100" dir="2700000" algn="tl">
                    <a:srgbClr val="C0C0C0"/>
                  </a:outerShdw>
                </a:effectLst>
                <a:ea typeface="楷体_GB2312" pitchFamily="49" charset="-122"/>
              </a:rPr>
              <a:t>波面</a:t>
            </a:r>
            <a:r>
              <a:rPr lang="en-US" altLang="zh-CN" sz="2000" b="1" dirty="0">
                <a:ea typeface="楷体_GB2312" pitchFamily="49" charset="-122"/>
              </a:rPr>
              <a:t>——</a:t>
            </a:r>
            <a:r>
              <a:rPr lang="zh-CN" altLang="en-US" sz="2000" b="1" dirty="0">
                <a:ea typeface="楷体_GB2312" pitchFamily="49" charset="-122"/>
              </a:rPr>
              <a:t>在同一波面上所有点的相位相同</a:t>
            </a:r>
          </a:p>
        </p:txBody>
      </p:sp>
      <p:grpSp>
        <p:nvGrpSpPr>
          <p:cNvPr id="71" name="组合 70">
            <a:extLst>
              <a:ext uri="{FF2B5EF4-FFF2-40B4-BE49-F238E27FC236}">
                <a16:creationId xmlns:a16="http://schemas.microsoft.com/office/drawing/2014/main" id="{C4E61FBA-E09E-4A75-A6A0-218A6C9328DC}"/>
              </a:ext>
            </a:extLst>
          </p:cNvPr>
          <p:cNvGrpSpPr/>
          <p:nvPr/>
        </p:nvGrpSpPr>
        <p:grpSpPr>
          <a:xfrm>
            <a:off x="5658762" y="2343429"/>
            <a:ext cx="6317474" cy="4195855"/>
            <a:chOff x="3394787" y="898415"/>
            <a:chExt cx="8305800" cy="5883521"/>
          </a:xfrm>
        </p:grpSpPr>
        <p:sp>
          <p:nvSpPr>
            <p:cNvPr id="8" name="Text Box 2">
              <a:extLst>
                <a:ext uri="{FF2B5EF4-FFF2-40B4-BE49-F238E27FC236}">
                  <a16:creationId xmlns:a16="http://schemas.microsoft.com/office/drawing/2014/main" id="{896A9E0A-B21A-4112-A897-8E8B03376FDA}"/>
                </a:ext>
              </a:extLst>
            </p:cNvPr>
            <p:cNvSpPr txBox="1">
              <a:spLocks noChangeArrowheads="1"/>
            </p:cNvSpPr>
            <p:nvPr/>
          </p:nvSpPr>
          <p:spPr bwMode="auto">
            <a:xfrm>
              <a:off x="4690186" y="6048265"/>
              <a:ext cx="1700211" cy="733671"/>
            </a:xfrm>
            <a:prstGeom prst="rect">
              <a:avLst/>
            </a:prstGeom>
            <a:solidFill>
              <a:srgbClr val="00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zh-CN" altLang="en-US" sz="2800" b="1" dirty="0">
                  <a:solidFill>
                    <a:schemeClr val="accent1"/>
                  </a:solidFill>
                  <a:effectLst>
                    <a:outerShdw blurRad="38100" dist="38100" dir="2700000" algn="tl">
                      <a:srgbClr val="000000"/>
                    </a:outerShdw>
                  </a:effectLst>
                  <a:latin typeface="Arial" panose="020B0604020202020204" pitchFamily="34" charset="0"/>
                </a:rPr>
                <a:t>球面波</a:t>
              </a:r>
              <a:endParaRPr lang="zh-CN" altLang="en-US" sz="2800" b="1" dirty="0">
                <a:solidFill>
                  <a:srgbClr val="FFFFFF"/>
                </a:solidFill>
                <a:effectLst>
                  <a:outerShdw blurRad="38100" dist="38100" dir="2700000" algn="tl">
                    <a:srgbClr val="000000"/>
                  </a:outerShdw>
                </a:effectLst>
                <a:latin typeface="Arial" panose="020B0604020202020204" pitchFamily="34" charset="0"/>
              </a:endParaRPr>
            </a:p>
          </p:txBody>
        </p:sp>
        <p:sp>
          <p:nvSpPr>
            <p:cNvPr id="9" name="AutoShape 3">
              <a:extLst>
                <a:ext uri="{FF2B5EF4-FFF2-40B4-BE49-F238E27FC236}">
                  <a16:creationId xmlns:a16="http://schemas.microsoft.com/office/drawing/2014/main" id="{DBFBB64D-F142-4331-8B40-1A88F0CEEEC8}"/>
                </a:ext>
              </a:extLst>
            </p:cNvPr>
            <p:cNvSpPr>
              <a:spLocks noChangeArrowheads="1"/>
            </p:cNvSpPr>
            <p:nvPr/>
          </p:nvSpPr>
          <p:spPr bwMode="auto">
            <a:xfrm rot="5396333" flipH="1">
              <a:off x="7247650" y="3551127"/>
              <a:ext cx="3544888" cy="1192213"/>
            </a:xfrm>
            <a:prstGeom prst="parallelogram">
              <a:avLst>
                <a:gd name="adj" fmla="val 74334"/>
              </a:avLst>
            </a:prstGeom>
            <a:solidFill>
              <a:srgbClr val="FF3300"/>
            </a:solidFill>
            <a:ln w="38100">
              <a:solidFill>
                <a:srgbClr val="FFFF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10" name="AutoShape 4">
              <a:extLst>
                <a:ext uri="{FF2B5EF4-FFF2-40B4-BE49-F238E27FC236}">
                  <a16:creationId xmlns:a16="http://schemas.microsoft.com/office/drawing/2014/main" id="{4496FCC1-249E-499E-8628-31FDD4479059}"/>
                </a:ext>
              </a:extLst>
            </p:cNvPr>
            <p:cNvSpPr>
              <a:spLocks noChangeArrowheads="1"/>
            </p:cNvSpPr>
            <p:nvPr/>
          </p:nvSpPr>
          <p:spPr bwMode="auto">
            <a:xfrm rot="5396333" flipH="1">
              <a:off x="8047750" y="3513027"/>
              <a:ext cx="3544888" cy="1192213"/>
            </a:xfrm>
            <a:prstGeom prst="parallelogram">
              <a:avLst>
                <a:gd name="adj" fmla="val 74334"/>
              </a:avLst>
            </a:prstGeom>
            <a:solidFill>
              <a:srgbClr val="FF3300"/>
            </a:solidFill>
            <a:ln w="38100">
              <a:solidFill>
                <a:srgbClr val="FFFF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11" name="AutoShape 5">
              <a:extLst>
                <a:ext uri="{FF2B5EF4-FFF2-40B4-BE49-F238E27FC236}">
                  <a16:creationId xmlns:a16="http://schemas.microsoft.com/office/drawing/2014/main" id="{C33939CC-CA00-40C8-A025-264CFB3ECBDA}"/>
                </a:ext>
              </a:extLst>
            </p:cNvPr>
            <p:cNvSpPr>
              <a:spLocks noChangeArrowheads="1"/>
            </p:cNvSpPr>
            <p:nvPr/>
          </p:nvSpPr>
          <p:spPr bwMode="auto">
            <a:xfrm rot="5396333" flipH="1">
              <a:off x="8828800" y="3513027"/>
              <a:ext cx="3544888" cy="1192213"/>
            </a:xfrm>
            <a:prstGeom prst="parallelogram">
              <a:avLst>
                <a:gd name="adj" fmla="val 74334"/>
              </a:avLst>
            </a:prstGeom>
            <a:solidFill>
              <a:srgbClr val="FF3300"/>
            </a:solidFill>
            <a:ln w="38100">
              <a:solidFill>
                <a:srgbClr val="FFFF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grpSp>
          <p:nvGrpSpPr>
            <p:cNvPr id="12" name="Group 6">
              <a:extLst>
                <a:ext uri="{FF2B5EF4-FFF2-40B4-BE49-F238E27FC236}">
                  <a16:creationId xmlns:a16="http://schemas.microsoft.com/office/drawing/2014/main" id="{0ED8DDA9-39FB-414D-A1BE-D81B79FD4723}"/>
                </a:ext>
              </a:extLst>
            </p:cNvPr>
            <p:cNvGrpSpPr>
              <a:grpSpLocks/>
            </p:cNvGrpSpPr>
            <p:nvPr/>
          </p:nvGrpSpPr>
          <p:grpSpPr bwMode="auto">
            <a:xfrm>
              <a:off x="7857250" y="2844690"/>
              <a:ext cx="3600450" cy="2667000"/>
              <a:chOff x="3180" y="1236"/>
              <a:chExt cx="2268" cy="1680"/>
            </a:xfrm>
          </p:grpSpPr>
          <p:grpSp>
            <p:nvGrpSpPr>
              <p:cNvPr id="13" name="Group 7">
                <a:extLst>
                  <a:ext uri="{FF2B5EF4-FFF2-40B4-BE49-F238E27FC236}">
                    <a16:creationId xmlns:a16="http://schemas.microsoft.com/office/drawing/2014/main" id="{43D82182-1BDD-482B-B8E6-0950D17C053B}"/>
                  </a:ext>
                </a:extLst>
              </p:cNvPr>
              <p:cNvGrpSpPr>
                <a:grpSpLocks/>
              </p:cNvGrpSpPr>
              <p:nvPr/>
            </p:nvGrpSpPr>
            <p:grpSpPr bwMode="auto">
              <a:xfrm>
                <a:off x="3180" y="1656"/>
                <a:ext cx="1908" cy="0"/>
                <a:chOff x="3180" y="1656"/>
                <a:chExt cx="1908" cy="0"/>
              </a:xfrm>
            </p:grpSpPr>
            <p:sp>
              <p:nvSpPr>
                <p:cNvPr id="44" name="Line 8">
                  <a:extLst>
                    <a:ext uri="{FF2B5EF4-FFF2-40B4-BE49-F238E27FC236}">
                      <a16:creationId xmlns:a16="http://schemas.microsoft.com/office/drawing/2014/main" id="{B81A234C-8DB6-468A-AB59-5870756E2558}"/>
                    </a:ext>
                  </a:extLst>
                </p:cNvPr>
                <p:cNvSpPr>
                  <a:spLocks noChangeShapeType="1"/>
                </p:cNvSpPr>
                <p:nvPr/>
              </p:nvSpPr>
              <p:spPr bwMode="auto">
                <a:xfrm>
                  <a:off x="3180" y="1656"/>
                  <a:ext cx="348" cy="0"/>
                </a:xfrm>
                <a:prstGeom prst="line">
                  <a:avLst/>
                </a:prstGeom>
                <a:noFill/>
                <a:ln w="38100">
                  <a:solidFill>
                    <a:srgbClr val="00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45" name="Line 9">
                  <a:extLst>
                    <a:ext uri="{FF2B5EF4-FFF2-40B4-BE49-F238E27FC236}">
                      <a16:creationId xmlns:a16="http://schemas.microsoft.com/office/drawing/2014/main" id="{1814ACA2-4B6A-4148-801A-4482A97A5423}"/>
                    </a:ext>
                  </a:extLst>
                </p:cNvPr>
                <p:cNvSpPr>
                  <a:spLocks noChangeShapeType="1"/>
                </p:cNvSpPr>
                <p:nvPr/>
              </p:nvSpPr>
              <p:spPr bwMode="auto">
                <a:xfrm>
                  <a:off x="3708" y="1656"/>
                  <a:ext cx="324" cy="0"/>
                </a:xfrm>
                <a:prstGeom prst="line">
                  <a:avLst/>
                </a:prstGeom>
                <a:noFill/>
                <a:ln w="38100">
                  <a:solidFill>
                    <a:srgbClr val="00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46" name="Line 10">
                  <a:extLst>
                    <a:ext uri="{FF2B5EF4-FFF2-40B4-BE49-F238E27FC236}">
                      <a16:creationId xmlns:a16="http://schemas.microsoft.com/office/drawing/2014/main" id="{892298B8-DA75-49BF-99CD-88D8CF8737D0}"/>
                    </a:ext>
                  </a:extLst>
                </p:cNvPr>
                <p:cNvSpPr>
                  <a:spLocks noChangeShapeType="1"/>
                </p:cNvSpPr>
                <p:nvPr/>
              </p:nvSpPr>
              <p:spPr bwMode="auto">
                <a:xfrm>
                  <a:off x="4200" y="1656"/>
                  <a:ext cx="324" cy="0"/>
                </a:xfrm>
                <a:prstGeom prst="line">
                  <a:avLst/>
                </a:prstGeom>
                <a:noFill/>
                <a:ln w="38100">
                  <a:solidFill>
                    <a:srgbClr val="00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47" name="Line 11">
                  <a:extLst>
                    <a:ext uri="{FF2B5EF4-FFF2-40B4-BE49-F238E27FC236}">
                      <a16:creationId xmlns:a16="http://schemas.microsoft.com/office/drawing/2014/main" id="{D5315169-E873-42E8-A8E6-73107C555505}"/>
                    </a:ext>
                  </a:extLst>
                </p:cNvPr>
                <p:cNvSpPr>
                  <a:spLocks noChangeShapeType="1"/>
                </p:cNvSpPr>
                <p:nvPr/>
              </p:nvSpPr>
              <p:spPr bwMode="auto">
                <a:xfrm>
                  <a:off x="4716" y="1656"/>
                  <a:ext cx="372" cy="0"/>
                </a:xfrm>
                <a:prstGeom prst="line">
                  <a:avLst/>
                </a:prstGeom>
                <a:noFill/>
                <a:ln w="38100">
                  <a:solidFill>
                    <a:srgbClr val="00FFFF"/>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grpSp>
          <p:grpSp>
            <p:nvGrpSpPr>
              <p:cNvPr id="14" name="Group 12">
                <a:extLst>
                  <a:ext uri="{FF2B5EF4-FFF2-40B4-BE49-F238E27FC236}">
                    <a16:creationId xmlns:a16="http://schemas.microsoft.com/office/drawing/2014/main" id="{6CEA08F5-5A5A-4890-AD67-50DA5B3E30A2}"/>
                  </a:ext>
                </a:extLst>
              </p:cNvPr>
              <p:cNvGrpSpPr>
                <a:grpSpLocks/>
              </p:cNvGrpSpPr>
              <p:nvPr/>
            </p:nvGrpSpPr>
            <p:grpSpPr bwMode="auto">
              <a:xfrm>
                <a:off x="3192" y="1956"/>
                <a:ext cx="1908" cy="0"/>
                <a:chOff x="3180" y="1656"/>
                <a:chExt cx="1908" cy="0"/>
              </a:xfrm>
            </p:grpSpPr>
            <p:sp>
              <p:nvSpPr>
                <p:cNvPr id="40" name="Line 13">
                  <a:extLst>
                    <a:ext uri="{FF2B5EF4-FFF2-40B4-BE49-F238E27FC236}">
                      <a16:creationId xmlns:a16="http://schemas.microsoft.com/office/drawing/2014/main" id="{49922B74-A193-45D9-9A84-EBEBC510EE4B}"/>
                    </a:ext>
                  </a:extLst>
                </p:cNvPr>
                <p:cNvSpPr>
                  <a:spLocks noChangeShapeType="1"/>
                </p:cNvSpPr>
                <p:nvPr/>
              </p:nvSpPr>
              <p:spPr bwMode="auto">
                <a:xfrm>
                  <a:off x="3180" y="1656"/>
                  <a:ext cx="348" cy="0"/>
                </a:xfrm>
                <a:prstGeom prst="line">
                  <a:avLst/>
                </a:prstGeom>
                <a:noFill/>
                <a:ln w="38100">
                  <a:solidFill>
                    <a:srgbClr val="00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41" name="Line 14">
                  <a:extLst>
                    <a:ext uri="{FF2B5EF4-FFF2-40B4-BE49-F238E27FC236}">
                      <a16:creationId xmlns:a16="http://schemas.microsoft.com/office/drawing/2014/main" id="{D35C6E70-B62A-49C3-98AC-2CE10DD14611}"/>
                    </a:ext>
                  </a:extLst>
                </p:cNvPr>
                <p:cNvSpPr>
                  <a:spLocks noChangeShapeType="1"/>
                </p:cNvSpPr>
                <p:nvPr/>
              </p:nvSpPr>
              <p:spPr bwMode="auto">
                <a:xfrm>
                  <a:off x="3708" y="1656"/>
                  <a:ext cx="324" cy="0"/>
                </a:xfrm>
                <a:prstGeom prst="line">
                  <a:avLst/>
                </a:prstGeom>
                <a:noFill/>
                <a:ln w="38100">
                  <a:solidFill>
                    <a:srgbClr val="00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42" name="Line 15">
                  <a:extLst>
                    <a:ext uri="{FF2B5EF4-FFF2-40B4-BE49-F238E27FC236}">
                      <a16:creationId xmlns:a16="http://schemas.microsoft.com/office/drawing/2014/main" id="{7EC23A74-3954-4C0C-A199-7ACBE6925D33}"/>
                    </a:ext>
                  </a:extLst>
                </p:cNvPr>
                <p:cNvSpPr>
                  <a:spLocks noChangeShapeType="1"/>
                </p:cNvSpPr>
                <p:nvPr/>
              </p:nvSpPr>
              <p:spPr bwMode="auto">
                <a:xfrm>
                  <a:off x="4200" y="1656"/>
                  <a:ext cx="324" cy="0"/>
                </a:xfrm>
                <a:prstGeom prst="line">
                  <a:avLst/>
                </a:prstGeom>
                <a:noFill/>
                <a:ln w="38100">
                  <a:solidFill>
                    <a:srgbClr val="00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43" name="Line 16">
                  <a:extLst>
                    <a:ext uri="{FF2B5EF4-FFF2-40B4-BE49-F238E27FC236}">
                      <a16:creationId xmlns:a16="http://schemas.microsoft.com/office/drawing/2014/main" id="{80DC810C-C588-4F39-9019-03524620AE52}"/>
                    </a:ext>
                  </a:extLst>
                </p:cNvPr>
                <p:cNvSpPr>
                  <a:spLocks noChangeShapeType="1"/>
                </p:cNvSpPr>
                <p:nvPr/>
              </p:nvSpPr>
              <p:spPr bwMode="auto">
                <a:xfrm>
                  <a:off x="4716" y="1656"/>
                  <a:ext cx="372" cy="0"/>
                </a:xfrm>
                <a:prstGeom prst="line">
                  <a:avLst/>
                </a:prstGeom>
                <a:noFill/>
                <a:ln w="38100">
                  <a:solidFill>
                    <a:srgbClr val="00FFFF"/>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grpSp>
          <p:grpSp>
            <p:nvGrpSpPr>
              <p:cNvPr id="15" name="Group 17">
                <a:extLst>
                  <a:ext uri="{FF2B5EF4-FFF2-40B4-BE49-F238E27FC236}">
                    <a16:creationId xmlns:a16="http://schemas.microsoft.com/office/drawing/2014/main" id="{F399CAE1-1284-4390-ABF6-7BC31CBB6B9A}"/>
                  </a:ext>
                </a:extLst>
              </p:cNvPr>
              <p:cNvGrpSpPr>
                <a:grpSpLocks/>
              </p:cNvGrpSpPr>
              <p:nvPr/>
            </p:nvGrpSpPr>
            <p:grpSpPr bwMode="auto">
              <a:xfrm>
                <a:off x="3192" y="2292"/>
                <a:ext cx="1908" cy="0"/>
                <a:chOff x="3180" y="1656"/>
                <a:chExt cx="1908" cy="0"/>
              </a:xfrm>
            </p:grpSpPr>
            <p:sp>
              <p:nvSpPr>
                <p:cNvPr id="36" name="Line 18">
                  <a:extLst>
                    <a:ext uri="{FF2B5EF4-FFF2-40B4-BE49-F238E27FC236}">
                      <a16:creationId xmlns:a16="http://schemas.microsoft.com/office/drawing/2014/main" id="{DE76BCF3-B04D-4731-8E83-A5DFCCA2A8DB}"/>
                    </a:ext>
                  </a:extLst>
                </p:cNvPr>
                <p:cNvSpPr>
                  <a:spLocks noChangeShapeType="1"/>
                </p:cNvSpPr>
                <p:nvPr/>
              </p:nvSpPr>
              <p:spPr bwMode="auto">
                <a:xfrm>
                  <a:off x="3180" y="1656"/>
                  <a:ext cx="348" cy="0"/>
                </a:xfrm>
                <a:prstGeom prst="line">
                  <a:avLst/>
                </a:prstGeom>
                <a:noFill/>
                <a:ln w="38100">
                  <a:solidFill>
                    <a:srgbClr val="00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37" name="Line 19">
                  <a:extLst>
                    <a:ext uri="{FF2B5EF4-FFF2-40B4-BE49-F238E27FC236}">
                      <a16:creationId xmlns:a16="http://schemas.microsoft.com/office/drawing/2014/main" id="{C014D713-3801-476A-AED3-9279A9EA782A}"/>
                    </a:ext>
                  </a:extLst>
                </p:cNvPr>
                <p:cNvSpPr>
                  <a:spLocks noChangeShapeType="1"/>
                </p:cNvSpPr>
                <p:nvPr/>
              </p:nvSpPr>
              <p:spPr bwMode="auto">
                <a:xfrm>
                  <a:off x="3708" y="1656"/>
                  <a:ext cx="324" cy="0"/>
                </a:xfrm>
                <a:prstGeom prst="line">
                  <a:avLst/>
                </a:prstGeom>
                <a:noFill/>
                <a:ln w="38100">
                  <a:solidFill>
                    <a:srgbClr val="00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38" name="Line 20">
                  <a:extLst>
                    <a:ext uri="{FF2B5EF4-FFF2-40B4-BE49-F238E27FC236}">
                      <a16:creationId xmlns:a16="http://schemas.microsoft.com/office/drawing/2014/main" id="{799751F7-3B6D-4481-A61F-1049AF7CF7AA}"/>
                    </a:ext>
                  </a:extLst>
                </p:cNvPr>
                <p:cNvSpPr>
                  <a:spLocks noChangeShapeType="1"/>
                </p:cNvSpPr>
                <p:nvPr/>
              </p:nvSpPr>
              <p:spPr bwMode="auto">
                <a:xfrm>
                  <a:off x="4200" y="1656"/>
                  <a:ext cx="324" cy="0"/>
                </a:xfrm>
                <a:prstGeom prst="line">
                  <a:avLst/>
                </a:prstGeom>
                <a:noFill/>
                <a:ln w="38100">
                  <a:solidFill>
                    <a:srgbClr val="00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39" name="Line 21">
                  <a:extLst>
                    <a:ext uri="{FF2B5EF4-FFF2-40B4-BE49-F238E27FC236}">
                      <a16:creationId xmlns:a16="http://schemas.microsoft.com/office/drawing/2014/main" id="{14DE3FEC-0627-4D90-92C0-E28FB2285C81}"/>
                    </a:ext>
                  </a:extLst>
                </p:cNvPr>
                <p:cNvSpPr>
                  <a:spLocks noChangeShapeType="1"/>
                </p:cNvSpPr>
                <p:nvPr/>
              </p:nvSpPr>
              <p:spPr bwMode="auto">
                <a:xfrm>
                  <a:off x="4716" y="1656"/>
                  <a:ext cx="372" cy="0"/>
                </a:xfrm>
                <a:prstGeom prst="line">
                  <a:avLst/>
                </a:prstGeom>
                <a:noFill/>
                <a:ln w="38100">
                  <a:solidFill>
                    <a:srgbClr val="00FFFF"/>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grpSp>
          <p:grpSp>
            <p:nvGrpSpPr>
              <p:cNvPr id="16" name="Group 22">
                <a:extLst>
                  <a:ext uri="{FF2B5EF4-FFF2-40B4-BE49-F238E27FC236}">
                    <a16:creationId xmlns:a16="http://schemas.microsoft.com/office/drawing/2014/main" id="{44D72C1B-142C-4048-9D4D-303DCA067FF3}"/>
                  </a:ext>
                </a:extLst>
              </p:cNvPr>
              <p:cNvGrpSpPr>
                <a:grpSpLocks/>
              </p:cNvGrpSpPr>
              <p:nvPr/>
            </p:nvGrpSpPr>
            <p:grpSpPr bwMode="auto">
              <a:xfrm>
                <a:off x="3192" y="2604"/>
                <a:ext cx="1908" cy="0"/>
                <a:chOff x="3180" y="1656"/>
                <a:chExt cx="1908" cy="0"/>
              </a:xfrm>
            </p:grpSpPr>
            <p:sp>
              <p:nvSpPr>
                <p:cNvPr id="32" name="Line 23">
                  <a:extLst>
                    <a:ext uri="{FF2B5EF4-FFF2-40B4-BE49-F238E27FC236}">
                      <a16:creationId xmlns:a16="http://schemas.microsoft.com/office/drawing/2014/main" id="{384AA0C3-A9FC-4DC7-929F-616DA51D96E0}"/>
                    </a:ext>
                  </a:extLst>
                </p:cNvPr>
                <p:cNvSpPr>
                  <a:spLocks noChangeShapeType="1"/>
                </p:cNvSpPr>
                <p:nvPr/>
              </p:nvSpPr>
              <p:spPr bwMode="auto">
                <a:xfrm>
                  <a:off x="3180" y="1656"/>
                  <a:ext cx="348" cy="0"/>
                </a:xfrm>
                <a:prstGeom prst="line">
                  <a:avLst/>
                </a:prstGeom>
                <a:noFill/>
                <a:ln w="38100">
                  <a:solidFill>
                    <a:srgbClr val="00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33" name="Line 24">
                  <a:extLst>
                    <a:ext uri="{FF2B5EF4-FFF2-40B4-BE49-F238E27FC236}">
                      <a16:creationId xmlns:a16="http://schemas.microsoft.com/office/drawing/2014/main" id="{6247393D-F0E5-490F-802B-2F96D79D3947}"/>
                    </a:ext>
                  </a:extLst>
                </p:cNvPr>
                <p:cNvSpPr>
                  <a:spLocks noChangeShapeType="1"/>
                </p:cNvSpPr>
                <p:nvPr/>
              </p:nvSpPr>
              <p:spPr bwMode="auto">
                <a:xfrm>
                  <a:off x="3708" y="1656"/>
                  <a:ext cx="324" cy="0"/>
                </a:xfrm>
                <a:prstGeom prst="line">
                  <a:avLst/>
                </a:prstGeom>
                <a:noFill/>
                <a:ln w="38100">
                  <a:solidFill>
                    <a:srgbClr val="00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34" name="Line 25">
                  <a:extLst>
                    <a:ext uri="{FF2B5EF4-FFF2-40B4-BE49-F238E27FC236}">
                      <a16:creationId xmlns:a16="http://schemas.microsoft.com/office/drawing/2014/main" id="{E2D5951A-9F37-48CB-A59B-E11306417C58}"/>
                    </a:ext>
                  </a:extLst>
                </p:cNvPr>
                <p:cNvSpPr>
                  <a:spLocks noChangeShapeType="1"/>
                </p:cNvSpPr>
                <p:nvPr/>
              </p:nvSpPr>
              <p:spPr bwMode="auto">
                <a:xfrm>
                  <a:off x="4200" y="1656"/>
                  <a:ext cx="324" cy="0"/>
                </a:xfrm>
                <a:prstGeom prst="line">
                  <a:avLst/>
                </a:prstGeom>
                <a:noFill/>
                <a:ln w="38100">
                  <a:solidFill>
                    <a:srgbClr val="00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35" name="Line 26">
                  <a:extLst>
                    <a:ext uri="{FF2B5EF4-FFF2-40B4-BE49-F238E27FC236}">
                      <a16:creationId xmlns:a16="http://schemas.microsoft.com/office/drawing/2014/main" id="{E3872B9A-61CA-4FF1-9446-8C1C4585CC86}"/>
                    </a:ext>
                  </a:extLst>
                </p:cNvPr>
                <p:cNvSpPr>
                  <a:spLocks noChangeShapeType="1"/>
                </p:cNvSpPr>
                <p:nvPr/>
              </p:nvSpPr>
              <p:spPr bwMode="auto">
                <a:xfrm>
                  <a:off x="4716" y="1656"/>
                  <a:ext cx="372" cy="0"/>
                </a:xfrm>
                <a:prstGeom prst="line">
                  <a:avLst/>
                </a:prstGeom>
                <a:noFill/>
                <a:ln w="38100">
                  <a:solidFill>
                    <a:srgbClr val="00FFFF"/>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grpSp>
          <p:grpSp>
            <p:nvGrpSpPr>
              <p:cNvPr id="17" name="Group 27">
                <a:extLst>
                  <a:ext uri="{FF2B5EF4-FFF2-40B4-BE49-F238E27FC236}">
                    <a16:creationId xmlns:a16="http://schemas.microsoft.com/office/drawing/2014/main" id="{FFF15487-9A4F-484A-9586-9AC1784ED4F7}"/>
                  </a:ext>
                </a:extLst>
              </p:cNvPr>
              <p:cNvGrpSpPr>
                <a:grpSpLocks/>
              </p:cNvGrpSpPr>
              <p:nvPr/>
            </p:nvGrpSpPr>
            <p:grpSpPr bwMode="auto">
              <a:xfrm>
                <a:off x="3180" y="2916"/>
                <a:ext cx="1908" cy="0"/>
                <a:chOff x="3180" y="1656"/>
                <a:chExt cx="1908" cy="0"/>
              </a:xfrm>
            </p:grpSpPr>
            <p:sp>
              <p:nvSpPr>
                <p:cNvPr id="28" name="Line 28">
                  <a:extLst>
                    <a:ext uri="{FF2B5EF4-FFF2-40B4-BE49-F238E27FC236}">
                      <a16:creationId xmlns:a16="http://schemas.microsoft.com/office/drawing/2014/main" id="{777CCD3B-8BF7-4F05-BA42-D1A8B51C2C35}"/>
                    </a:ext>
                  </a:extLst>
                </p:cNvPr>
                <p:cNvSpPr>
                  <a:spLocks noChangeShapeType="1"/>
                </p:cNvSpPr>
                <p:nvPr/>
              </p:nvSpPr>
              <p:spPr bwMode="auto">
                <a:xfrm>
                  <a:off x="3180" y="1656"/>
                  <a:ext cx="348" cy="0"/>
                </a:xfrm>
                <a:prstGeom prst="line">
                  <a:avLst/>
                </a:prstGeom>
                <a:noFill/>
                <a:ln w="38100">
                  <a:solidFill>
                    <a:srgbClr val="00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29" name="Line 29">
                  <a:extLst>
                    <a:ext uri="{FF2B5EF4-FFF2-40B4-BE49-F238E27FC236}">
                      <a16:creationId xmlns:a16="http://schemas.microsoft.com/office/drawing/2014/main" id="{EB1C1BA8-01E2-4BDA-8058-1AC89E89E049}"/>
                    </a:ext>
                  </a:extLst>
                </p:cNvPr>
                <p:cNvSpPr>
                  <a:spLocks noChangeShapeType="1"/>
                </p:cNvSpPr>
                <p:nvPr/>
              </p:nvSpPr>
              <p:spPr bwMode="auto">
                <a:xfrm>
                  <a:off x="3708" y="1656"/>
                  <a:ext cx="324" cy="0"/>
                </a:xfrm>
                <a:prstGeom prst="line">
                  <a:avLst/>
                </a:prstGeom>
                <a:noFill/>
                <a:ln w="38100">
                  <a:solidFill>
                    <a:srgbClr val="00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30" name="Line 30">
                  <a:extLst>
                    <a:ext uri="{FF2B5EF4-FFF2-40B4-BE49-F238E27FC236}">
                      <a16:creationId xmlns:a16="http://schemas.microsoft.com/office/drawing/2014/main" id="{7380DB53-BA4D-46FE-A747-4D3685B8BE4B}"/>
                    </a:ext>
                  </a:extLst>
                </p:cNvPr>
                <p:cNvSpPr>
                  <a:spLocks noChangeShapeType="1"/>
                </p:cNvSpPr>
                <p:nvPr/>
              </p:nvSpPr>
              <p:spPr bwMode="auto">
                <a:xfrm>
                  <a:off x="4200" y="1656"/>
                  <a:ext cx="324" cy="0"/>
                </a:xfrm>
                <a:prstGeom prst="line">
                  <a:avLst/>
                </a:prstGeom>
                <a:noFill/>
                <a:ln w="38100">
                  <a:solidFill>
                    <a:srgbClr val="00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31" name="Line 31">
                  <a:extLst>
                    <a:ext uri="{FF2B5EF4-FFF2-40B4-BE49-F238E27FC236}">
                      <a16:creationId xmlns:a16="http://schemas.microsoft.com/office/drawing/2014/main" id="{9A011287-C64E-4728-B3D7-4F7F7DE28B54}"/>
                    </a:ext>
                  </a:extLst>
                </p:cNvPr>
                <p:cNvSpPr>
                  <a:spLocks noChangeShapeType="1"/>
                </p:cNvSpPr>
                <p:nvPr/>
              </p:nvSpPr>
              <p:spPr bwMode="auto">
                <a:xfrm>
                  <a:off x="4716" y="1656"/>
                  <a:ext cx="372" cy="0"/>
                </a:xfrm>
                <a:prstGeom prst="line">
                  <a:avLst/>
                </a:prstGeom>
                <a:noFill/>
                <a:ln w="38100">
                  <a:solidFill>
                    <a:srgbClr val="00FFFF"/>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grpSp>
          <p:grpSp>
            <p:nvGrpSpPr>
              <p:cNvPr id="18" name="Group 32">
                <a:extLst>
                  <a:ext uri="{FF2B5EF4-FFF2-40B4-BE49-F238E27FC236}">
                    <a16:creationId xmlns:a16="http://schemas.microsoft.com/office/drawing/2014/main" id="{C21600B0-6627-455C-A2C9-1B57CAD9082D}"/>
                  </a:ext>
                </a:extLst>
              </p:cNvPr>
              <p:cNvGrpSpPr>
                <a:grpSpLocks/>
              </p:cNvGrpSpPr>
              <p:nvPr/>
            </p:nvGrpSpPr>
            <p:grpSpPr bwMode="auto">
              <a:xfrm>
                <a:off x="3672" y="1236"/>
                <a:ext cx="1752" cy="60"/>
                <a:chOff x="3672" y="1236"/>
                <a:chExt cx="1752" cy="60"/>
              </a:xfrm>
            </p:grpSpPr>
            <p:grpSp>
              <p:nvGrpSpPr>
                <p:cNvPr id="23" name="Group 33">
                  <a:extLst>
                    <a:ext uri="{FF2B5EF4-FFF2-40B4-BE49-F238E27FC236}">
                      <a16:creationId xmlns:a16="http://schemas.microsoft.com/office/drawing/2014/main" id="{F609D45B-3927-42FD-9CD9-F82DABFA111C}"/>
                    </a:ext>
                  </a:extLst>
                </p:cNvPr>
                <p:cNvGrpSpPr>
                  <a:grpSpLocks/>
                </p:cNvGrpSpPr>
                <p:nvPr/>
              </p:nvGrpSpPr>
              <p:grpSpPr bwMode="auto">
                <a:xfrm>
                  <a:off x="3672" y="1236"/>
                  <a:ext cx="1128" cy="48"/>
                  <a:chOff x="3672" y="1236"/>
                  <a:chExt cx="1128" cy="48"/>
                </a:xfrm>
              </p:grpSpPr>
              <p:sp>
                <p:nvSpPr>
                  <p:cNvPr id="25" name="Line 34">
                    <a:extLst>
                      <a:ext uri="{FF2B5EF4-FFF2-40B4-BE49-F238E27FC236}">
                        <a16:creationId xmlns:a16="http://schemas.microsoft.com/office/drawing/2014/main" id="{C57390EA-CD95-4CB4-B44E-240DFE63C8A0}"/>
                      </a:ext>
                    </a:extLst>
                  </p:cNvPr>
                  <p:cNvSpPr>
                    <a:spLocks noChangeShapeType="1"/>
                  </p:cNvSpPr>
                  <p:nvPr/>
                </p:nvSpPr>
                <p:spPr bwMode="auto">
                  <a:xfrm>
                    <a:off x="3672" y="1236"/>
                    <a:ext cx="204" cy="0"/>
                  </a:xfrm>
                  <a:prstGeom prst="line">
                    <a:avLst/>
                  </a:prstGeom>
                  <a:noFill/>
                  <a:ln w="38100">
                    <a:solidFill>
                      <a:srgbClr val="00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26" name="Line 35">
                    <a:extLst>
                      <a:ext uri="{FF2B5EF4-FFF2-40B4-BE49-F238E27FC236}">
                        <a16:creationId xmlns:a16="http://schemas.microsoft.com/office/drawing/2014/main" id="{9F589A64-CBDF-4FC1-8DC8-EF481322C4CB}"/>
                      </a:ext>
                    </a:extLst>
                  </p:cNvPr>
                  <p:cNvSpPr>
                    <a:spLocks noChangeShapeType="1"/>
                  </p:cNvSpPr>
                  <p:nvPr/>
                </p:nvSpPr>
                <p:spPr bwMode="auto">
                  <a:xfrm>
                    <a:off x="4212" y="1248"/>
                    <a:ext cx="156" cy="0"/>
                  </a:xfrm>
                  <a:prstGeom prst="line">
                    <a:avLst/>
                  </a:prstGeom>
                  <a:noFill/>
                  <a:ln w="38100">
                    <a:solidFill>
                      <a:srgbClr val="00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27" name="Line 36">
                    <a:extLst>
                      <a:ext uri="{FF2B5EF4-FFF2-40B4-BE49-F238E27FC236}">
                        <a16:creationId xmlns:a16="http://schemas.microsoft.com/office/drawing/2014/main" id="{0A8894FE-ABBE-41CB-A9AB-47B931498BE5}"/>
                      </a:ext>
                    </a:extLst>
                  </p:cNvPr>
                  <p:cNvSpPr>
                    <a:spLocks noChangeShapeType="1"/>
                  </p:cNvSpPr>
                  <p:nvPr/>
                </p:nvSpPr>
                <p:spPr bwMode="auto">
                  <a:xfrm>
                    <a:off x="4680" y="1272"/>
                    <a:ext cx="120" cy="12"/>
                  </a:xfrm>
                  <a:prstGeom prst="line">
                    <a:avLst/>
                  </a:prstGeom>
                  <a:noFill/>
                  <a:ln w="38100">
                    <a:solidFill>
                      <a:srgbClr val="00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grpSp>
            <p:sp>
              <p:nvSpPr>
                <p:cNvPr id="24" name="Line 37">
                  <a:extLst>
                    <a:ext uri="{FF2B5EF4-FFF2-40B4-BE49-F238E27FC236}">
                      <a16:creationId xmlns:a16="http://schemas.microsoft.com/office/drawing/2014/main" id="{83C003E8-8CF6-467C-B9D4-6C7229D61025}"/>
                    </a:ext>
                  </a:extLst>
                </p:cNvPr>
                <p:cNvSpPr>
                  <a:spLocks noChangeShapeType="1"/>
                </p:cNvSpPr>
                <p:nvPr/>
              </p:nvSpPr>
              <p:spPr bwMode="auto">
                <a:xfrm>
                  <a:off x="5124" y="1296"/>
                  <a:ext cx="300" cy="0"/>
                </a:xfrm>
                <a:prstGeom prst="line">
                  <a:avLst/>
                </a:prstGeom>
                <a:noFill/>
                <a:ln w="38100">
                  <a:solidFill>
                    <a:srgbClr val="00FFFF"/>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grpSp>
          <p:sp>
            <p:nvSpPr>
              <p:cNvPr id="19" name="Line 38">
                <a:extLst>
                  <a:ext uri="{FF2B5EF4-FFF2-40B4-BE49-F238E27FC236}">
                    <a16:creationId xmlns:a16="http://schemas.microsoft.com/office/drawing/2014/main" id="{2EAEA097-9D52-4ECE-A1D2-B170FC47B4F0}"/>
                  </a:ext>
                </a:extLst>
              </p:cNvPr>
              <p:cNvSpPr>
                <a:spLocks noChangeShapeType="1"/>
              </p:cNvSpPr>
              <p:nvPr/>
            </p:nvSpPr>
            <p:spPr bwMode="auto">
              <a:xfrm>
                <a:off x="5136" y="1596"/>
                <a:ext cx="300" cy="0"/>
              </a:xfrm>
              <a:prstGeom prst="line">
                <a:avLst/>
              </a:prstGeom>
              <a:noFill/>
              <a:ln w="38100">
                <a:solidFill>
                  <a:srgbClr val="00FFFF"/>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20" name="Line 39">
                <a:extLst>
                  <a:ext uri="{FF2B5EF4-FFF2-40B4-BE49-F238E27FC236}">
                    <a16:creationId xmlns:a16="http://schemas.microsoft.com/office/drawing/2014/main" id="{0EF87F3F-F229-45C2-A246-45D172973323}"/>
                  </a:ext>
                </a:extLst>
              </p:cNvPr>
              <p:cNvSpPr>
                <a:spLocks noChangeShapeType="1"/>
              </p:cNvSpPr>
              <p:nvPr/>
            </p:nvSpPr>
            <p:spPr bwMode="auto">
              <a:xfrm>
                <a:off x="5148" y="1944"/>
                <a:ext cx="300" cy="0"/>
              </a:xfrm>
              <a:prstGeom prst="line">
                <a:avLst/>
              </a:prstGeom>
              <a:noFill/>
              <a:ln w="38100">
                <a:solidFill>
                  <a:srgbClr val="00FFFF"/>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21" name="Line 40">
                <a:extLst>
                  <a:ext uri="{FF2B5EF4-FFF2-40B4-BE49-F238E27FC236}">
                    <a16:creationId xmlns:a16="http://schemas.microsoft.com/office/drawing/2014/main" id="{0A5D2644-6873-4E72-897B-B264BD92A1CA}"/>
                  </a:ext>
                </a:extLst>
              </p:cNvPr>
              <p:cNvSpPr>
                <a:spLocks noChangeShapeType="1"/>
              </p:cNvSpPr>
              <p:nvPr/>
            </p:nvSpPr>
            <p:spPr bwMode="auto">
              <a:xfrm>
                <a:off x="5136" y="2268"/>
                <a:ext cx="300" cy="0"/>
              </a:xfrm>
              <a:prstGeom prst="line">
                <a:avLst/>
              </a:prstGeom>
              <a:noFill/>
              <a:ln w="38100">
                <a:solidFill>
                  <a:srgbClr val="00FFFF"/>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22" name="Line 41">
                <a:extLst>
                  <a:ext uri="{FF2B5EF4-FFF2-40B4-BE49-F238E27FC236}">
                    <a16:creationId xmlns:a16="http://schemas.microsoft.com/office/drawing/2014/main" id="{258A4C6D-4932-404B-BAC6-B047FE47A540}"/>
                  </a:ext>
                </a:extLst>
              </p:cNvPr>
              <p:cNvSpPr>
                <a:spLocks noChangeShapeType="1"/>
              </p:cNvSpPr>
              <p:nvPr/>
            </p:nvSpPr>
            <p:spPr bwMode="auto">
              <a:xfrm>
                <a:off x="5112" y="2556"/>
                <a:ext cx="300" cy="0"/>
              </a:xfrm>
              <a:prstGeom prst="line">
                <a:avLst/>
              </a:prstGeom>
              <a:noFill/>
              <a:ln w="38100">
                <a:solidFill>
                  <a:srgbClr val="00FFFF"/>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grpSp>
        <p:grpSp>
          <p:nvGrpSpPr>
            <p:cNvPr id="48" name="Group 42">
              <a:extLst>
                <a:ext uri="{FF2B5EF4-FFF2-40B4-BE49-F238E27FC236}">
                  <a16:creationId xmlns:a16="http://schemas.microsoft.com/office/drawing/2014/main" id="{47C09B4C-51C2-4E58-A3B7-6A9C505DCFD6}"/>
                </a:ext>
              </a:extLst>
            </p:cNvPr>
            <p:cNvGrpSpPr>
              <a:grpSpLocks/>
            </p:cNvGrpSpPr>
            <p:nvPr/>
          </p:nvGrpSpPr>
          <p:grpSpPr bwMode="auto">
            <a:xfrm>
              <a:off x="3925012" y="2501790"/>
              <a:ext cx="3105150" cy="3067050"/>
              <a:chOff x="703" y="1020"/>
              <a:chExt cx="1956" cy="1932"/>
            </a:xfrm>
          </p:grpSpPr>
          <p:sp>
            <p:nvSpPr>
              <p:cNvPr id="49" name="Line 43">
                <a:extLst>
                  <a:ext uri="{FF2B5EF4-FFF2-40B4-BE49-F238E27FC236}">
                    <a16:creationId xmlns:a16="http://schemas.microsoft.com/office/drawing/2014/main" id="{37D76A4C-D3B4-47AC-818B-1759D4757680}"/>
                  </a:ext>
                </a:extLst>
              </p:cNvPr>
              <p:cNvSpPr>
                <a:spLocks noChangeShapeType="1"/>
              </p:cNvSpPr>
              <p:nvPr/>
            </p:nvSpPr>
            <p:spPr bwMode="auto">
              <a:xfrm>
                <a:off x="744" y="2016"/>
                <a:ext cx="1908" cy="0"/>
              </a:xfrm>
              <a:prstGeom prst="line">
                <a:avLst/>
              </a:prstGeom>
              <a:noFill/>
              <a:ln w="38100">
                <a:solidFill>
                  <a:srgbClr val="00FF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50" name="Line 44">
                <a:extLst>
                  <a:ext uri="{FF2B5EF4-FFF2-40B4-BE49-F238E27FC236}">
                    <a16:creationId xmlns:a16="http://schemas.microsoft.com/office/drawing/2014/main" id="{D55A70F8-FD69-4FCD-BC03-25803D70ED5C}"/>
                  </a:ext>
                </a:extLst>
              </p:cNvPr>
              <p:cNvSpPr>
                <a:spLocks noChangeShapeType="1"/>
              </p:cNvSpPr>
              <p:nvPr/>
            </p:nvSpPr>
            <p:spPr bwMode="auto">
              <a:xfrm>
                <a:off x="1668" y="1020"/>
                <a:ext cx="0" cy="1932"/>
              </a:xfrm>
              <a:prstGeom prst="line">
                <a:avLst/>
              </a:prstGeom>
              <a:noFill/>
              <a:ln w="38100">
                <a:solidFill>
                  <a:srgbClr val="00FF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51" name="Line 45">
                <a:extLst>
                  <a:ext uri="{FF2B5EF4-FFF2-40B4-BE49-F238E27FC236}">
                    <a16:creationId xmlns:a16="http://schemas.microsoft.com/office/drawing/2014/main" id="{6374349E-3C66-45E8-BA52-54C6AAD8908F}"/>
                  </a:ext>
                </a:extLst>
              </p:cNvPr>
              <p:cNvSpPr>
                <a:spLocks noChangeShapeType="1"/>
              </p:cNvSpPr>
              <p:nvPr/>
            </p:nvSpPr>
            <p:spPr bwMode="auto">
              <a:xfrm rot="2723692">
                <a:off x="1692" y="1044"/>
                <a:ext cx="1" cy="1932"/>
              </a:xfrm>
              <a:prstGeom prst="line">
                <a:avLst/>
              </a:prstGeom>
              <a:noFill/>
              <a:ln w="38100">
                <a:solidFill>
                  <a:srgbClr val="00FF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52" name="Line 46">
                <a:extLst>
                  <a:ext uri="{FF2B5EF4-FFF2-40B4-BE49-F238E27FC236}">
                    <a16:creationId xmlns:a16="http://schemas.microsoft.com/office/drawing/2014/main" id="{36F0DEE0-9594-4122-9101-D8B642B63A2A}"/>
                  </a:ext>
                </a:extLst>
              </p:cNvPr>
              <p:cNvSpPr>
                <a:spLocks noChangeShapeType="1"/>
              </p:cNvSpPr>
              <p:nvPr/>
            </p:nvSpPr>
            <p:spPr bwMode="auto">
              <a:xfrm rot="18876308" flipH="1">
                <a:off x="1668" y="1056"/>
                <a:ext cx="1" cy="1932"/>
              </a:xfrm>
              <a:prstGeom prst="line">
                <a:avLst/>
              </a:prstGeom>
              <a:noFill/>
              <a:ln w="38100">
                <a:solidFill>
                  <a:srgbClr val="00FF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grpSp>
        <p:sp>
          <p:nvSpPr>
            <p:cNvPr id="53" name="Oval 47">
              <a:extLst>
                <a:ext uri="{FF2B5EF4-FFF2-40B4-BE49-F238E27FC236}">
                  <a16:creationId xmlns:a16="http://schemas.microsoft.com/office/drawing/2014/main" id="{314493F3-9811-4306-97E5-ED3C1E0FF463}"/>
                </a:ext>
              </a:extLst>
            </p:cNvPr>
            <p:cNvSpPr>
              <a:spLocks noChangeArrowheads="1"/>
            </p:cNvSpPr>
            <p:nvPr/>
          </p:nvSpPr>
          <p:spPr bwMode="auto">
            <a:xfrm>
              <a:off x="4999750" y="3587640"/>
              <a:ext cx="952500" cy="952500"/>
            </a:xfrm>
            <a:prstGeom prst="ellipse">
              <a:avLst/>
            </a:prstGeom>
            <a:noFill/>
            <a:ln w="38100">
              <a:solidFill>
                <a:srgbClr val="FFFF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54" name="Oval 48">
              <a:extLst>
                <a:ext uri="{FF2B5EF4-FFF2-40B4-BE49-F238E27FC236}">
                  <a16:creationId xmlns:a16="http://schemas.microsoft.com/office/drawing/2014/main" id="{332D8527-A797-49A5-8963-69909552B2C4}"/>
                </a:ext>
              </a:extLst>
            </p:cNvPr>
            <p:cNvSpPr>
              <a:spLocks noChangeArrowheads="1"/>
            </p:cNvSpPr>
            <p:nvPr/>
          </p:nvSpPr>
          <p:spPr bwMode="auto">
            <a:xfrm>
              <a:off x="4580650" y="3168540"/>
              <a:ext cx="1809750" cy="1809750"/>
            </a:xfrm>
            <a:prstGeom prst="ellipse">
              <a:avLst/>
            </a:prstGeom>
            <a:noFill/>
            <a:ln w="38100">
              <a:solidFill>
                <a:srgbClr val="FFFF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55" name="Oval 49">
              <a:extLst>
                <a:ext uri="{FF2B5EF4-FFF2-40B4-BE49-F238E27FC236}">
                  <a16:creationId xmlns:a16="http://schemas.microsoft.com/office/drawing/2014/main" id="{8345B8F0-5AE0-47CE-B4DC-62A91A1C0EF2}"/>
                </a:ext>
              </a:extLst>
            </p:cNvPr>
            <p:cNvSpPr>
              <a:spLocks noChangeArrowheads="1"/>
            </p:cNvSpPr>
            <p:nvPr/>
          </p:nvSpPr>
          <p:spPr bwMode="auto">
            <a:xfrm>
              <a:off x="4237750" y="2787540"/>
              <a:ext cx="2533650" cy="2533650"/>
            </a:xfrm>
            <a:prstGeom prst="ellipse">
              <a:avLst/>
            </a:prstGeom>
            <a:noFill/>
            <a:ln w="38100">
              <a:solidFill>
                <a:srgbClr val="FFFF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56" name="Oval 50">
              <a:extLst>
                <a:ext uri="{FF2B5EF4-FFF2-40B4-BE49-F238E27FC236}">
                  <a16:creationId xmlns:a16="http://schemas.microsoft.com/office/drawing/2014/main" id="{7D4C5BE3-8382-4100-8155-7D1BC78F8BF5}"/>
                </a:ext>
              </a:extLst>
            </p:cNvPr>
            <p:cNvSpPr>
              <a:spLocks noChangeArrowheads="1"/>
            </p:cNvSpPr>
            <p:nvPr/>
          </p:nvSpPr>
          <p:spPr bwMode="auto">
            <a:xfrm>
              <a:off x="5361700" y="3968640"/>
              <a:ext cx="209550" cy="190500"/>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grpSp>
          <p:nvGrpSpPr>
            <p:cNvPr id="57" name="Group 51">
              <a:extLst>
                <a:ext uri="{FF2B5EF4-FFF2-40B4-BE49-F238E27FC236}">
                  <a16:creationId xmlns:a16="http://schemas.microsoft.com/office/drawing/2014/main" id="{0F5F2A3B-519A-471B-B027-99AEBB4C6155}"/>
                </a:ext>
              </a:extLst>
            </p:cNvPr>
            <p:cNvGrpSpPr>
              <a:grpSpLocks/>
            </p:cNvGrpSpPr>
            <p:nvPr/>
          </p:nvGrpSpPr>
          <p:grpSpPr bwMode="auto">
            <a:xfrm>
              <a:off x="3775787" y="1736615"/>
              <a:ext cx="1447800" cy="1241425"/>
              <a:chOff x="648" y="504"/>
              <a:chExt cx="912" cy="782"/>
            </a:xfrm>
          </p:grpSpPr>
          <p:sp>
            <p:nvSpPr>
              <p:cNvPr id="58" name="Text Box 52">
                <a:extLst>
                  <a:ext uri="{FF2B5EF4-FFF2-40B4-BE49-F238E27FC236}">
                    <a16:creationId xmlns:a16="http://schemas.microsoft.com/office/drawing/2014/main" id="{EBA9DCD0-EC10-4032-A22E-1FB7310FD3E5}"/>
                  </a:ext>
                </a:extLst>
              </p:cNvPr>
              <p:cNvSpPr txBox="1">
                <a:spLocks noChangeArrowheads="1"/>
              </p:cNvSpPr>
              <p:nvPr/>
            </p:nvSpPr>
            <p:spPr bwMode="auto">
              <a:xfrm>
                <a:off x="648" y="504"/>
                <a:ext cx="912" cy="372"/>
              </a:xfrm>
              <a:prstGeom prst="rect">
                <a:avLst/>
              </a:prstGeom>
              <a:solidFill>
                <a:srgbClr val="FF3300"/>
              </a:solidFill>
              <a:ln w="12700">
                <a:solidFill>
                  <a:srgbClr val="00FFFF"/>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2400" b="1">
                    <a:solidFill>
                      <a:srgbClr val="FFFFFF"/>
                    </a:solidFill>
                    <a:effectLst>
                      <a:outerShdw blurRad="38100" dist="38100" dir="2700000" algn="tl">
                        <a:srgbClr val="000000"/>
                      </a:outerShdw>
                    </a:effectLst>
                    <a:latin typeface="Arial" panose="020B0604020202020204" pitchFamily="34" charset="0"/>
                  </a:rPr>
                  <a:t>波阵面</a:t>
                </a:r>
              </a:p>
            </p:txBody>
          </p:sp>
          <p:sp>
            <p:nvSpPr>
              <p:cNvPr id="59" name="AutoShape 53">
                <a:extLst>
                  <a:ext uri="{FF2B5EF4-FFF2-40B4-BE49-F238E27FC236}">
                    <a16:creationId xmlns:a16="http://schemas.microsoft.com/office/drawing/2014/main" id="{BA3527DF-EFEF-47AD-B4F4-FDFF7969F7B1}"/>
                  </a:ext>
                </a:extLst>
              </p:cNvPr>
              <p:cNvSpPr>
                <a:spLocks noChangeArrowheads="1"/>
              </p:cNvSpPr>
              <p:nvPr/>
            </p:nvSpPr>
            <p:spPr bwMode="auto">
              <a:xfrm rot="3028903">
                <a:off x="1013" y="991"/>
                <a:ext cx="458" cy="131"/>
              </a:xfrm>
              <a:prstGeom prst="rightArrow">
                <a:avLst>
                  <a:gd name="adj1" fmla="val 24343"/>
                  <a:gd name="adj2" fmla="val 90820"/>
                </a:avLst>
              </a:prstGeom>
              <a:solidFill>
                <a:srgbClr val="00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grpSp>
        <p:grpSp>
          <p:nvGrpSpPr>
            <p:cNvPr id="60" name="Group 54">
              <a:extLst>
                <a:ext uri="{FF2B5EF4-FFF2-40B4-BE49-F238E27FC236}">
                  <a16:creationId xmlns:a16="http://schemas.microsoft.com/office/drawing/2014/main" id="{17362C8D-C62D-44D7-BCE5-1B9B759E106B}"/>
                </a:ext>
              </a:extLst>
            </p:cNvPr>
            <p:cNvGrpSpPr>
              <a:grpSpLocks/>
            </p:cNvGrpSpPr>
            <p:nvPr/>
          </p:nvGrpSpPr>
          <p:grpSpPr bwMode="auto">
            <a:xfrm>
              <a:off x="5756987" y="1735028"/>
              <a:ext cx="1485900" cy="1296987"/>
              <a:chOff x="1836" y="504"/>
              <a:chExt cx="936" cy="817"/>
            </a:xfrm>
          </p:grpSpPr>
          <p:sp>
            <p:nvSpPr>
              <p:cNvPr id="61" name="Text Box 55">
                <a:extLst>
                  <a:ext uri="{FF2B5EF4-FFF2-40B4-BE49-F238E27FC236}">
                    <a16:creationId xmlns:a16="http://schemas.microsoft.com/office/drawing/2014/main" id="{DC7FCCFF-D88F-4615-8A46-7335A41ADBAF}"/>
                  </a:ext>
                </a:extLst>
              </p:cNvPr>
              <p:cNvSpPr txBox="1">
                <a:spLocks noChangeArrowheads="1"/>
              </p:cNvSpPr>
              <p:nvPr/>
            </p:nvSpPr>
            <p:spPr bwMode="auto">
              <a:xfrm>
                <a:off x="1836" y="504"/>
                <a:ext cx="936" cy="372"/>
              </a:xfrm>
              <a:prstGeom prst="rect">
                <a:avLst/>
              </a:prstGeom>
              <a:solidFill>
                <a:srgbClr val="00FFFF"/>
              </a:solidFill>
              <a:ln w="12700">
                <a:solidFill>
                  <a:schemeClr val="accent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2400" b="1">
                    <a:solidFill>
                      <a:schemeClr val="hlink"/>
                    </a:solidFill>
                    <a:latin typeface="Arial" panose="020B0604020202020204" pitchFamily="34" charset="0"/>
                  </a:rPr>
                  <a:t>光线</a:t>
                </a:r>
              </a:p>
            </p:txBody>
          </p:sp>
          <p:sp>
            <p:nvSpPr>
              <p:cNvPr id="62" name="AutoShape 56">
                <a:extLst>
                  <a:ext uri="{FF2B5EF4-FFF2-40B4-BE49-F238E27FC236}">
                    <a16:creationId xmlns:a16="http://schemas.microsoft.com/office/drawing/2014/main" id="{EE300F39-7CC3-47B4-B5C6-2431B1A617EF}"/>
                  </a:ext>
                </a:extLst>
              </p:cNvPr>
              <p:cNvSpPr>
                <a:spLocks noChangeArrowheads="1"/>
              </p:cNvSpPr>
              <p:nvPr/>
            </p:nvSpPr>
            <p:spPr bwMode="auto">
              <a:xfrm rot="4698456">
                <a:off x="1998" y="1029"/>
                <a:ext cx="468" cy="116"/>
              </a:xfrm>
              <a:prstGeom prst="rightArrow">
                <a:avLst>
                  <a:gd name="adj1" fmla="val 47815"/>
                  <a:gd name="adj2" fmla="val 57716"/>
                </a:avLst>
              </a:prstGeom>
              <a:solidFill>
                <a:srgbClr val="00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grpSp>
        <p:grpSp>
          <p:nvGrpSpPr>
            <p:cNvPr id="63" name="Group 57">
              <a:extLst>
                <a:ext uri="{FF2B5EF4-FFF2-40B4-BE49-F238E27FC236}">
                  <a16:creationId xmlns:a16="http://schemas.microsoft.com/office/drawing/2014/main" id="{C52717BC-EC61-4E28-9874-60E68EF76E07}"/>
                </a:ext>
              </a:extLst>
            </p:cNvPr>
            <p:cNvGrpSpPr>
              <a:grpSpLocks/>
            </p:cNvGrpSpPr>
            <p:nvPr/>
          </p:nvGrpSpPr>
          <p:grpSpPr bwMode="auto">
            <a:xfrm>
              <a:off x="8143000" y="1663590"/>
              <a:ext cx="1447800" cy="1073150"/>
              <a:chOff x="3360" y="492"/>
              <a:chExt cx="912" cy="676"/>
            </a:xfrm>
          </p:grpSpPr>
          <p:sp>
            <p:nvSpPr>
              <p:cNvPr id="64" name="Text Box 58">
                <a:extLst>
                  <a:ext uri="{FF2B5EF4-FFF2-40B4-BE49-F238E27FC236}">
                    <a16:creationId xmlns:a16="http://schemas.microsoft.com/office/drawing/2014/main" id="{28941CC3-6C24-4271-AF95-75EEA596788D}"/>
                  </a:ext>
                </a:extLst>
              </p:cNvPr>
              <p:cNvSpPr txBox="1">
                <a:spLocks noChangeArrowheads="1"/>
              </p:cNvSpPr>
              <p:nvPr/>
            </p:nvSpPr>
            <p:spPr bwMode="auto">
              <a:xfrm>
                <a:off x="3360" y="492"/>
                <a:ext cx="912" cy="372"/>
              </a:xfrm>
              <a:prstGeom prst="rect">
                <a:avLst/>
              </a:prstGeom>
              <a:solidFill>
                <a:srgbClr val="FF3300"/>
              </a:solidFill>
              <a:ln w="12700">
                <a:solidFill>
                  <a:srgbClr val="00FFFF"/>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2400" b="1">
                    <a:solidFill>
                      <a:srgbClr val="FFFFFF"/>
                    </a:solidFill>
                    <a:effectLst>
                      <a:outerShdw blurRad="38100" dist="38100" dir="2700000" algn="tl">
                        <a:srgbClr val="000000"/>
                      </a:outerShdw>
                    </a:effectLst>
                    <a:latin typeface="Arial" panose="020B0604020202020204" pitchFamily="34" charset="0"/>
                  </a:rPr>
                  <a:t>波阵面</a:t>
                </a:r>
              </a:p>
            </p:txBody>
          </p:sp>
          <p:sp>
            <p:nvSpPr>
              <p:cNvPr id="65" name="AutoShape 59">
                <a:extLst>
                  <a:ext uri="{FF2B5EF4-FFF2-40B4-BE49-F238E27FC236}">
                    <a16:creationId xmlns:a16="http://schemas.microsoft.com/office/drawing/2014/main" id="{7221B2C8-F90C-4F6C-9DD3-5EE02FB349E9}"/>
                  </a:ext>
                </a:extLst>
              </p:cNvPr>
              <p:cNvSpPr>
                <a:spLocks noChangeArrowheads="1"/>
              </p:cNvSpPr>
              <p:nvPr/>
            </p:nvSpPr>
            <p:spPr bwMode="auto">
              <a:xfrm rot="3028903">
                <a:off x="3761" y="924"/>
                <a:ext cx="353" cy="135"/>
              </a:xfrm>
              <a:prstGeom prst="rightArrow">
                <a:avLst>
                  <a:gd name="adj1" fmla="val 50000"/>
                  <a:gd name="adj2" fmla="val 65370"/>
                </a:avLst>
              </a:prstGeom>
              <a:solidFill>
                <a:srgbClr val="00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grpSp>
        <p:grpSp>
          <p:nvGrpSpPr>
            <p:cNvPr id="66" name="Group 60">
              <a:extLst>
                <a:ext uri="{FF2B5EF4-FFF2-40B4-BE49-F238E27FC236}">
                  <a16:creationId xmlns:a16="http://schemas.microsoft.com/office/drawing/2014/main" id="{B532980D-233D-43A7-B9C6-521EFB341B38}"/>
                </a:ext>
              </a:extLst>
            </p:cNvPr>
            <p:cNvGrpSpPr>
              <a:grpSpLocks/>
            </p:cNvGrpSpPr>
            <p:nvPr/>
          </p:nvGrpSpPr>
          <p:grpSpPr bwMode="auto">
            <a:xfrm>
              <a:off x="10214687" y="1660415"/>
              <a:ext cx="1485900" cy="1223963"/>
              <a:chOff x="4632" y="480"/>
              <a:chExt cx="936" cy="771"/>
            </a:xfrm>
          </p:grpSpPr>
          <p:sp>
            <p:nvSpPr>
              <p:cNvPr id="67" name="Text Box 61">
                <a:extLst>
                  <a:ext uri="{FF2B5EF4-FFF2-40B4-BE49-F238E27FC236}">
                    <a16:creationId xmlns:a16="http://schemas.microsoft.com/office/drawing/2014/main" id="{E12EA150-2920-4AA3-81FB-7B3360E37FC4}"/>
                  </a:ext>
                </a:extLst>
              </p:cNvPr>
              <p:cNvSpPr txBox="1">
                <a:spLocks noChangeArrowheads="1"/>
              </p:cNvSpPr>
              <p:nvPr/>
            </p:nvSpPr>
            <p:spPr bwMode="auto">
              <a:xfrm>
                <a:off x="4632" y="480"/>
                <a:ext cx="936" cy="372"/>
              </a:xfrm>
              <a:prstGeom prst="rect">
                <a:avLst/>
              </a:prstGeom>
              <a:solidFill>
                <a:srgbClr val="00FFFF"/>
              </a:solidFill>
              <a:ln w="12700">
                <a:solidFill>
                  <a:schemeClr val="accent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2400" b="1">
                    <a:solidFill>
                      <a:schemeClr val="hlink"/>
                    </a:solidFill>
                    <a:latin typeface="Arial" panose="020B0604020202020204" pitchFamily="34" charset="0"/>
                  </a:rPr>
                  <a:t>光线</a:t>
                </a:r>
                <a:endParaRPr lang="zh-CN" altLang="en-US" sz="2400" b="1">
                  <a:solidFill>
                    <a:schemeClr val="accent1"/>
                  </a:solidFill>
                  <a:latin typeface="Arial" panose="020B0604020202020204" pitchFamily="34" charset="0"/>
                </a:endParaRPr>
              </a:p>
            </p:txBody>
          </p:sp>
          <p:sp>
            <p:nvSpPr>
              <p:cNvPr id="68" name="AutoShape 62">
                <a:extLst>
                  <a:ext uri="{FF2B5EF4-FFF2-40B4-BE49-F238E27FC236}">
                    <a16:creationId xmlns:a16="http://schemas.microsoft.com/office/drawing/2014/main" id="{E38AD3C0-174C-4D41-90FB-F8F2254059A3}"/>
                  </a:ext>
                </a:extLst>
              </p:cNvPr>
              <p:cNvSpPr>
                <a:spLocks noChangeArrowheads="1"/>
              </p:cNvSpPr>
              <p:nvPr/>
            </p:nvSpPr>
            <p:spPr bwMode="auto">
              <a:xfrm rot="5795819">
                <a:off x="5187" y="1016"/>
                <a:ext cx="380" cy="89"/>
              </a:xfrm>
              <a:prstGeom prst="rightArrow">
                <a:avLst>
                  <a:gd name="adj1" fmla="val 50000"/>
                  <a:gd name="adj2" fmla="val 106742"/>
                </a:avLst>
              </a:prstGeom>
              <a:solidFill>
                <a:srgbClr val="00FF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grpSp>
        <p:sp>
          <p:nvSpPr>
            <p:cNvPr id="69" name="Text Box 63">
              <a:extLst>
                <a:ext uri="{FF2B5EF4-FFF2-40B4-BE49-F238E27FC236}">
                  <a16:creationId xmlns:a16="http://schemas.microsoft.com/office/drawing/2014/main" id="{D7D672CA-0DE7-4A6D-A396-6423711E179F}"/>
                </a:ext>
              </a:extLst>
            </p:cNvPr>
            <p:cNvSpPr txBox="1">
              <a:spLocks noChangeArrowheads="1"/>
            </p:cNvSpPr>
            <p:nvPr/>
          </p:nvSpPr>
          <p:spPr bwMode="auto">
            <a:xfrm>
              <a:off x="8728787" y="6048265"/>
              <a:ext cx="1671638" cy="668595"/>
            </a:xfrm>
            <a:prstGeom prst="rect">
              <a:avLst/>
            </a:prstGeom>
            <a:solidFill>
              <a:srgbClr val="00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2800" b="1">
                  <a:solidFill>
                    <a:schemeClr val="accent1"/>
                  </a:solidFill>
                  <a:effectLst>
                    <a:outerShdw blurRad="38100" dist="38100" dir="2700000" algn="tl">
                      <a:srgbClr val="000000"/>
                    </a:outerShdw>
                  </a:effectLst>
                  <a:latin typeface="Arial" panose="020B0604020202020204" pitchFamily="34" charset="0"/>
                </a:rPr>
                <a:t>平面波</a:t>
              </a:r>
              <a:endParaRPr lang="zh-CN" altLang="en-US" sz="2800" b="1">
                <a:solidFill>
                  <a:srgbClr val="FFFFFF"/>
                </a:solidFill>
                <a:effectLst>
                  <a:outerShdw blurRad="38100" dist="38100" dir="2700000" algn="tl">
                    <a:srgbClr val="000000"/>
                  </a:outerShdw>
                </a:effectLst>
                <a:latin typeface="Arial" panose="020B0604020202020204" pitchFamily="34" charset="0"/>
              </a:endParaRPr>
            </a:p>
          </p:txBody>
        </p:sp>
        <p:sp>
          <p:nvSpPr>
            <p:cNvPr id="70" name="Rectangle 65">
              <a:extLst>
                <a:ext uri="{FF2B5EF4-FFF2-40B4-BE49-F238E27FC236}">
                  <a16:creationId xmlns:a16="http://schemas.microsoft.com/office/drawing/2014/main" id="{27FA386F-0836-4C10-A3A6-E9D2F22C7228}"/>
                </a:ext>
              </a:extLst>
            </p:cNvPr>
            <p:cNvSpPr>
              <a:spLocks noChangeArrowheads="1"/>
            </p:cNvSpPr>
            <p:nvPr/>
          </p:nvSpPr>
          <p:spPr bwMode="auto">
            <a:xfrm>
              <a:off x="3394787" y="898415"/>
              <a:ext cx="1381243" cy="589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pPr>
              <a:r>
                <a:rPr kumimoji="0" lang="zh-CN" altLang="en-US" sz="2400" b="1" dirty="0">
                  <a:latin typeface="Arial" panose="020B0604020202020204" pitchFamily="34" charset="0"/>
                  <a:ea typeface="黑体" panose="02010609060101010101" pitchFamily="49" charset="-122"/>
                </a:rPr>
                <a:t>点光源</a:t>
              </a:r>
            </a:p>
          </p:txBody>
        </p:sp>
      </p:grpSp>
    </p:spTree>
    <p:extLst>
      <p:ext uri="{BB962C8B-B14F-4D97-AF65-F5344CB8AC3E}">
        <p14:creationId xmlns:p14="http://schemas.microsoft.com/office/powerpoint/2010/main" val="1853065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bldLvl="0" autoUpdateAnimBg="0"/>
      <p:bldP spid="7"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7168FF-00DF-40A8-B559-4F0145F477E2}"/>
              </a:ext>
            </a:extLst>
          </p:cNvPr>
          <p:cNvSpPr>
            <a:spLocks noGrp="1"/>
          </p:cNvSpPr>
          <p:nvPr>
            <p:ph type="title"/>
          </p:nvPr>
        </p:nvSpPr>
        <p:spPr/>
        <p:txBody>
          <a:bodyPr/>
          <a:lstStyle/>
          <a:p>
            <a:r>
              <a:rPr lang="zh-CN" altLang="en-US" dirty="0"/>
              <a:t>光的直线传播定律</a:t>
            </a:r>
          </a:p>
        </p:txBody>
      </p:sp>
      <p:sp>
        <p:nvSpPr>
          <p:cNvPr id="7" name="Text Box 4">
            <a:extLst>
              <a:ext uri="{FF2B5EF4-FFF2-40B4-BE49-F238E27FC236}">
                <a16:creationId xmlns:a16="http://schemas.microsoft.com/office/drawing/2014/main" id="{3D7E758E-367C-4ED1-9227-65D2DB5EBE52}"/>
              </a:ext>
            </a:extLst>
          </p:cNvPr>
          <p:cNvSpPr txBox="1">
            <a:spLocks noChangeArrowheads="1"/>
          </p:cNvSpPr>
          <p:nvPr/>
        </p:nvSpPr>
        <p:spPr bwMode="auto">
          <a:xfrm>
            <a:off x="838200" y="1581553"/>
            <a:ext cx="6858000" cy="572977"/>
          </a:xfrm>
          <a:prstGeom prst="rect">
            <a:avLst/>
          </a:prstGeom>
          <a:solidFill>
            <a:schemeClr val="bg1">
              <a:lumMod val="85000"/>
            </a:schemeClr>
          </a:solidFill>
          <a:ln>
            <a:noFill/>
          </a:ln>
          <a:effectLst/>
        </p:spPr>
        <p:txBody>
          <a:bodyPr wrap="square">
            <a:spAutoFit/>
          </a:bodyPr>
          <a:lstStyle/>
          <a:p>
            <a:pPr>
              <a:lnSpc>
                <a:spcPct val="120000"/>
              </a:lnSpc>
            </a:pPr>
            <a:r>
              <a:rPr kumimoji="0" lang="zh-CN" altLang="en-US" sz="2800" b="1" dirty="0">
                <a:latin typeface="Arial" panose="020B0604020202020204" pitchFamily="34" charset="0"/>
              </a:rPr>
              <a:t>光在各向同性的均匀介质中沿直线传播。</a:t>
            </a:r>
          </a:p>
        </p:txBody>
      </p:sp>
      <p:pic>
        <p:nvPicPr>
          <p:cNvPr id="8" name="Picture 5">
            <a:extLst>
              <a:ext uri="{FF2B5EF4-FFF2-40B4-BE49-F238E27FC236}">
                <a16:creationId xmlns:a16="http://schemas.microsoft.com/office/drawing/2014/main" id="{14DFA41E-3001-4194-9269-0DF6242678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3326" y="2493963"/>
            <a:ext cx="5327650" cy="35321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9" name="Text Box 6">
            <a:extLst>
              <a:ext uri="{FF2B5EF4-FFF2-40B4-BE49-F238E27FC236}">
                <a16:creationId xmlns:a16="http://schemas.microsoft.com/office/drawing/2014/main" id="{195546AD-2196-4A7F-AFCD-4F1E556A2BA7}"/>
              </a:ext>
            </a:extLst>
          </p:cNvPr>
          <p:cNvSpPr txBox="1">
            <a:spLocks noChangeArrowheads="1"/>
          </p:cNvSpPr>
          <p:nvPr/>
        </p:nvSpPr>
        <p:spPr bwMode="auto">
          <a:xfrm>
            <a:off x="928395" y="3822441"/>
            <a:ext cx="4396079" cy="1090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kumimoji="0" lang="zh-CN" altLang="en-US" sz="2800" b="1" dirty="0">
                <a:latin typeface="Arial" panose="020B0604020202020204" pitchFamily="34" charset="0"/>
              </a:rPr>
              <a:t>光在不均匀介质中因折射而沿曲线传播。</a:t>
            </a:r>
          </a:p>
        </p:txBody>
      </p:sp>
    </p:spTree>
    <p:extLst>
      <p:ext uri="{BB962C8B-B14F-4D97-AF65-F5344CB8AC3E}">
        <p14:creationId xmlns:p14="http://schemas.microsoft.com/office/powerpoint/2010/main" val="104861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3052</TotalTime>
  <Words>2483</Words>
  <Application>Microsoft Office PowerPoint</Application>
  <PresentationFormat>宽屏</PresentationFormat>
  <Paragraphs>292</Paragraphs>
  <Slides>57</Slides>
  <Notes>0</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4</vt:i4>
      </vt:variant>
      <vt:variant>
        <vt:lpstr>幻灯片标题</vt:lpstr>
      </vt:variant>
      <vt:variant>
        <vt:i4>57</vt:i4>
      </vt:variant>
    </vt:vector>
  </HeadingPairs>
  <TitlesOfParts>
    <vt:vector size="76" baseType="lpstr">
      <vt:lpstr>Windings</vt:lpstr>
      <vt:lpstr>等线</vt:lpstr>
      <vt:lpstr>等线 Light</vt:lpstr>
      <vt:lpstr>方正书宋简体</vt:lpstr>
      <vt:lpstr>黑体</vt:lpstr>
      <vt:lpstr>华文彩云</vt:lpstr>
      <vt:lpstr>楷体_GB2312</vt:lpstr>
      <vt:lpstr>宋体</vt:lpstr>
      <vt:lpstr>Arial</vt:lpstr>
      <vt:lpstr>Arial</vt:lpstr>
      <vt:lpstr>Book Antiqua</vt:lpstr>
      <vt:lpstr>Cambria Math</vt:lpstr>
      <vt:lpstr>Tahoma</vt:lpstr>
      <vt:lpstr>Times New Roman</vt:lpstr>
      <vt:lpstr>Office 主题​​</vt:lpstr>
      <vt:lpstr>公式</vt:lpstr>
      <vt:lpstr>Equation.DSMT4</vt:lpstr>
      <vt:lpstr>Equation.3</vt:lpstr>
      <vt:lpstr>Equation</vt:lpstr>
      <vt:lpstr>PowerPoint 演示文稿</vt:lpstr>
      <vt:lpstr>目录</vt:lpstr>
      <vt:lpstr>光的基本概念</vt:lpstr>
      <vt:lpstr>光的基本概念—— 1. 波长（频率）</vt:lpstr>
      <vt:lpstr>光的基本概念—— 2. 振幅和相位</vt:lpstr>
      <vt:lpstr>光的基本概念—— 3. 电场、光强、功率、能量</vt:lpstr>
      <vt:lpstr>光的基本概念—— 4. 偏振</vt:lpstr>
      <vt:lpstr>几何光学</vt:lpstr>
      <vt:lpstr>光的直线传播定律</vt:lpstr>
      <vt:lpstr>光的反射定律</vt:lpstr>
      <vt:lpstr>光的反射定律</vt:lpstr>
      <vt:lpstr>光的折射定律</vt:lpstr>
      <vt:lpstr>PowerPoint 演示文稿</vt:lpstr>
      <vt:lpstr>光路可逆性原理</vt:lpstr>
      <vt:lpstr>惠更斯原理</vt:lpstr>
      <vt:lpstr>PowerPoint 演示文稿</vt:lpstr>
      <vt:lpstr>惠更斯原理</vt:lpstr>
      <vt:lpstr>费马原理（Fermat’s Principle）</vt:lpstr>
      <vt:lpstr>PowerPoint 演示文稿</vt:lpstr>
      <vt:lpstr>PowerPoint 演示文稿</vt:lpstr>
      <vt:lpstr>费马原理</vt:lpstr>
      <vt:lpstr>PowerPoint 演示文稿</vt:lpstr>
      <vt:lpstr>费马原理</vt:lpstr>
      <vt:lpstr>PowerPoint 演示文稿</vt:lpstr>
      <vt:lpstr> 由费马原理证明折射定律</vt:lpstr>
      <vt:lpstr>PowerPoint 演示文稿</vt:lpstr>
      <vt:lpstr>PowerPoint 演示文稿</vt:lpstr>
      <vt:lpstr>PowerPoint 演示文稿</vt:lpstr>
      <vt:lpstr>小孔成像</vt:lpstr>
      <vt:lpstr>小孔成像</vt:lpstr>
      <vt:lpstr>小孔成像</vt:lpstr>
      <vt:lpstr>全内反射</vt:lpstr>
      <vt:lpstr>光的全反射</vt:lpstr>
      <vt:lpstr>全反射</vt:lpstr>
      <vt:lpstr>全反射临界角</vt:lpstr>
      <vt:lpstr>全反射棱镜 </vt:lpstr>
      <vt:lpstr>PowerPoint 演示文稿</vt:lpstr>
      <vt:lpstr>其它类型的组合全反射棱镜</vt:lpstr>
      <vt:lpstr>棱锥反射体</vt:lpstr>
      <vt:lpstr>色散棱镜</vt:lpstr>
      <vt:lpstr>色散</vt:lpstr>
      <vt:lpstr>色散</vt:lpstr>
      <vt:lpstr>彩虹</vt:lpstr>
      <vt:lpstr>分色棱镜</vt:lpstr>
      <vt:lpstr>光纤</vt:lpstr>
      <vt:lpstr>光纤</vt:lpstr>
      <vt:lpstr>光纤</vt:lpstr>
      <vt:lpstr>数值孔径</vt:lpstr>
      <vt:lpstr>变折射率光学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光    学</dc:title>
  <dc:creator>Zhibo Liu</dc:creator>
  <cp:lastModifiedBy>liu zhibo</cp:lastModifiedBy>
  <cp:revision>73</cp:revision>
  <dcterms:created xsi:type="dcterms:W3CDTF">2020-08-21T06:25:00Z</dcterms:created>
  <dcterms:modified xsi:type="dcterms:W3CDTF">2022-09-07T08:41:39Z</dcterms:modified>
</cp:coreProperties>
</file>